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2" r:id="rId1"/>
  </p:sldMasterIdLst>
  <p:notesMasterIdLst>
    <p:notesMasterId r:id="rId22"/>
  </p:notesMasterIdLst>
  <p:sldIdLst>
    <p:sldId id="256" r:id="rId2"/>
    <p:sldId id="257" r:id="rId3"/>
    <p:sldId id="259" r:id="rId4"/>
    <p:sldId id="260" r:id="rId5"/>
    <p:sldId id="261" r:id="rId6"/>
    <p:sldId id="262" r:id="rId7"/>
    <p:sldId id="263" r:id="rId8"/>
    <p:sldId id="264" r:id="rId9"/>
    <p:sldId id="265" r:id="rId10"/>
    <p:sldId id="267" r:id="rId11"/>
    <p:sldId id="266" r:id="rId12"/>
    <p:sldId id="276"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mima" initials="S" lastIdx="1" clrIdx="0">
    <p:extLst>
      <p:ext uri="{19B8F6BF-5375-455C-9EA6-DF929625EA0E}">
        <p15:presenceInfo xmlns:p15="http://schemas.microsoft.com/office/powerpoint/2012/main" userId="Samim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63" autoAdjust="0"/>
    <p:restoredTop sz="94434" autoAdjust="0"/>
  </p:normalViewPr>
  <p:slideViewPr>
    <p:cSldViewPr snapToGrid="0">
      <p:cViewPr varScale="1">
        <p:scale>
          <a:sx n="84" d="100"/>
          <a:sy n="84" d="100"/>
        </p:scale>
        <p:origin x="422"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7" d="100"/>
          <a:sy n="57" d="100"/>
        </p:scale>
        <p:origin x="281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Samima\Desktop\New%20Microsoft%20Excel%20Worksheet.xlsx"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C:\Users\Samima\Desktop\New%20Microsoft%20Excel%20Worksheet.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sz="1800" dirty="0">
                <a:solidFill>
                  <a:srgbClr val="0070C0"/>
                </a:solidFill>
              </a:rPr>
              <a:t>Registered</a:t>
            </a:r>
            <a:r>
              <a:rPr lang="en-US" sz="1800" baseline="0" dirty="0">
                <a:solidFill>
                  <a:srgbClr val="0070C0"/>
                </a:solidFill>
              </a:rPr>
              <a:t> 100% FDI in Textile &amp; Garment Industry</a:t>
            </a:r>
            <a:endParaRPr lang="en-US" sz="1800" dirty="0">
              <a:solidFill>
                <a:srgbClr val="0070C0"/>
              </a:solidFill>
            </a:endParaRPr>
          </a:p>
        </c:rich>
      </c:tx>
      <c:layout>
        <c:manualLayout>
          <c:xMode val="edge"/>
          <c:yMode val="edge"/>
          <c:x val="0.1296309793768812"/>
          <c:y val="7.4349442379182153E-3"/>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Sheet1!$I$1</c:f>
              <c:strCache>
                <c:ptCount val="1"/>
                <c:pt idx="0">
                  <c:v>Investment</c:v>
                </c:pt>
              </c:strCache>
            </c:strRef>
          </c:tx>
          <c:spPr>
            <a:ln w="95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rnd">
                <a:solidFill>
                  <a:schemeClr val="accent1"/>
                </a:solidFill>
                <a:round/>
              </a:ln>
              <a:effectLst>
                <a:outerShdw blurRad="57150" dist="19050" dir="5400000" algn="ctr" rotWithShape="0">
                  <a:srgbClr val="000000">
                    <a:alpha val="63000"/>
                  </a:srgbClr>
                </a:outerShdw>
              </a:effectLst>
            </c:spPr>
          </c:marker>
          <c:xVal>
            <c:strRef>
              <c:f>Sheet1!$H$2:$H$12</c:f>
              <c:strCache>
                <c:ptCount val="11"/>
                <c:pt idx="0">
                  <c:v>2015</c:v>
                </c:pt>
                <c:pt idx="1">
                  <c:v>2016</c:v>
                </c:pt>
                <c:pt idx="2">
                  <c:v>2017</c:v>
                </c:pt>
                <c:pt idx="3">
                  <c:v>2018</c:v>
                </c:pt>
                <c:pt idx="4">
                  <c:v>2019</c:v>
                </c:pt>
                <c:pt idx="5">
                  <c:v>2020</c:v>
                </c:pt>
                <c:pt idx="6">
                  <c:v>2021</c:v>
                </c:pt>
                <c:pt idx="7">
                  <c:v>2022</c:v>
                </c:pt>
                <c:pt idx="8">
                  <c:v>2023</c:v>
                </c:pt>
                <c:pt idx="9">
                  <c:v>2024</c:v>
                </c:pt>
                <c:pt idx="10">
                  <c:v>Total</c:v>
                </c:pt>
              </c:strCache>
            </c:strRef>
          </c:xVal>
          <c:yVal>
            <c:numRef>
              <c:f>Sheet1!$I$2:$I$12</c:f>
              <c:numCache>
                <c:formatCode>General</c:formatCode>
                <c:ptCount val="11"/>
                <c:pt idx="0">
                  <c:v>406.7</c:v>
                </c:pt>
                <c:pt idx="1">
                  <c:v>11.26</c:v>
                </c:pt>
                <c:pt idx="2">
                  <c:v>35.96</c:v>
                </c:pt>
                <c:pt idx="3">
                  <c:v>83.52</c:v>
                </c:pt>
                <c:pt idx="4">
                  <c:v>224.81</c:v>
                </c:pt>
                <c:pt idx="5" formatCode="#,##0.00">
                  <c:v>3197.62</c:v>
                </c:pt>
                <c:pt idx="6" formatCode="#,##0.00">
                  <c:v>1120.82</c:v>
                </c:pt>
                <c:pt idx="7">
                  <c:v>55.16</c:v>
                </c:pt>
                <c:pt idx="8">
                  <c:v>65.58</c:v>
                </c:pt>
                <c:pt idx="9">
                  <c:v>44.69</c:v>
                </c:pt>
                <c:pt idx="10" formatCode="#,##0.00">
                  <c:v>5246.119999999999</c:v>
                </c:pt>
              </c:numCache>
            </c:numRef>
          </c:yVal>
          <c:smooth val="0"/>
          <c:extLst xmlns:c16r2="http://schemas.microsoft.com/office/drawing/2015/06/chart">
            <c:ext xmlns:c16="http://schemas.microsoft.com/office/drawing/2014/chart" uri="{C3380CC4-5D6E-409C-BE32-E72D297353CC}">
              <c16:uniqueId val="{00000000-8E9D-44D6-9CF6-B1F476A84D89}"/>
            </c:ext>
          </c:extLst>
        </c:ser>
        <c:ser>
          <c:idx val="1"/>
          <c:order val="1"/>
          <c:tx>
            <c:strRef>
              <c:f>Sheet1!$J$1</c:f>
              <c:strCache>
                <c:ptCount val="1"/>
                <c:pt idx="0">
                  <c:v>Investment in Textile sector (USD millions)</c:v>
                </c:pt>
              </c:strCache>
            </c:strRef>
          </c:tx>
          <c:spPr>
            <a:ln w="9525" cap="rnd">
              <a:solidFill>
                <a:schemeClr val="accent2"/>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cap="rnd">
                <a:solidFill>
                  <a:schemeClr val="accent2"/>
                </a:solidFill>
                <a:round/>
              </a:ln>
              <a:effectLst>
                <a:outerShdw blurRad="57150" dist="19050" dir="5400000" algn="ctr" rotWithShape="0">
                  <a:srgbClr val="000000">
                    <a:alpha val="63000"/>
                  </a:srgbClr>
                </a:outerShdw>
              </a:effectLst>
            </c:spPr>
          </c:marker>
          <c:xVal>
            <c:strRef>
              <c:f>Sheet1!$H$2:$H$12</c:f>
              <c:strCache>
                <c:ptCount val="11"/>
                <c:pt idx="0">
                  <c:v>2015</c:v>
                </c:pt>
                <c:pt idx="1">
                  <c:v>2016</c:v>
                </c:pt>
                <c:pt idx="2">
                  <c:v>2017</c:v>
                </c:pt>
                <c:pt idx="3">
                  <c:v>2018</c:v>
                </c:pt>
                <c:pt idx="4">
                  <c:v>2019</c:v>
                </c:pt>
                <c:pt idx="5">
                  <c:v>2020</c:v>
                </c:pt>
                <c:pt idx="6">
                  <c:v>2021</c:v>
                </c:pt>
                <c:pt idx="7">
                  <c:v>2022</c:v>
                </c:pt>
                <c:pt idx="8">
                  <c:v>2023</c:v>
                </c:pt>
                <c:pt idx="9">
                  <c:v>2024</c:v>
                </c:pt>
                <c:pt idx="10">
                  <c:v>Total</c:v>
                </c:pt>
              </c:strCache>
            </c:strRef>
          </c:xVal>
          <c:yVal>
            <c:numRef>
              <c:f>Sheet1!$J$2:$J$12</c:f>
              <c:numCache>
                <c:formatCode>General</c:formatCode>
                <c:ptCount val="11"/>
                <c:pt idx="0">
                  <c:v>3.55</c:v>
                </c:pt>
                <c:pt idx="1">
                  <c:v>10.17</c:v>
                </c:pt>
                <c:pt idx="2">
                  <c:v>5.21</c:v>
                </c:pt>
                <c:pt idx="3">
                  <c:v>10.94</c:v>
                </c:pt>
                <c:pt idx="4">
                  <c:v>56.24</c:v>
                </c:pt>
                <c:pt idx="5">
                  <c:v>16.14</c:v>
                </c:pt>
                <c:pt idx="6">
                  <c:v>11.61</c:v>
                </c:pt>
                <c:pt idx="7">
                  <c:v>33.659999999999997</c:v>
                </c:pt>
                <c:pt idx="8">
                  <c:v>6.19</c:v>
                </c:pt>
                <c:pt idx="9">
                  <c:v>20.49</c:v>
                </c:pt>
                <c:pt idx="10">
                  <c:v>174.2</c:v>
                </c:pt>
              </c:numCache>
            </c:numRef>
          </c:yVal>
          <c:smooth val="0"/>
          <c:extLst xmlns:c16r2="http://schemas.microsoft.com/office/drawing/2015/06/chart">
            <c:ext xmlns:c16="http://schemas.microsoft.com/office/drawing/2014/chart" uri="{C3380CC4-5D6E-409C-BE32-E72D297353CC}">
              <c16:uniqueId val="{00000001-8E9D-44D6-9CF6-B1F476A84D89}"/>
            </c:ext>
          </c:extLst>
        </c:ser>
        <c:ser>
          <c:idx val="2"/>
          <c:order val="2"/>
          <c:tx>
            <c:strRef>
              <c:f>Sheet1!$K$1</c:f>
              <c:strCache>
                <c:ptCount val="1"/>
                <c:pt idx="0">
                  <c:v>Using AND function</c:v>
                </c:pt>
              </c:strCache>
            </c:strRef>
          </c:tx>
          <c:spPr>
            <a:ln w="9525" cap="rnd">
              <a:solidFill>
                <a:schemeClr val="accent3"/>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cap="rnd">
                <a:solidFill>
                  <a:schemeClr val="accent3"/>
                </a:solidFill>
                <a:round/>
              </a:ln>
              <a:effectLst>
                <a:outerShdw blurRad="57150" dist="19050" dir="5400000" algn="ctr" rotWithShape="0">
                  <a:srgbClr val="000000">
                    <a:alpha val="63000"/>
                  </a:srgbClr>
                </a:outerShdw>
              </a:effectLst>
            </c:spPr>
          </c:marker>
          <c:xVal>
            <c:strRef>
              <c:f>Sheet1!$H$2:$H$12</c:f>
              <c:strCache>
                <c:ptCount val="11"/>
                <c:pt idx="0">
                  <c:v>2015</c:v>
                </c:pt>
                <c:pt idx="1">
                  <c:v>2016</c:v>
                </c:pt>
                <c:pt idx="2">
                  <c:v>2017</c:v>
                </c:pt>
                <c:pt idx="3">
                  <c:v>2018</c:v>
                </c:pt>
                <c:pt idx="4">
                  <c:v>2019</c:v>
                </c:pt>
                <c:pt idx="5">
                  <c:v>2020</c:v>
                </c:pt>
                <c:pt idx="6">
                  <c:v>2021</c:v>
                </c:pt>
                <c:pt idx="7">
                  <c:v>2022</c:v>
                </c:pt>
                <c:pt idx="8">
                  <c:v>2023</c:v>
                </c:pt>
                <c:pt idx="9">
                  <c:v>2024</c:v>
                </c:pt>
                <c:pt idx="10">
                  <c:v>Total</c:v>
                </c:pt>
              </c:strCache>
            </c:strRef>
          </c:xVal>
          <c:yVal>
            <c:numRef>
              <c:f>Sheet1!$K$2:$K$12</c:f>
              <c:numCache>
                <c:formatCode>General</c:formatCode>
                <c:ptCount val="11"/>
                <c:pt idx="0">
                  <c:v>1</c:v>
                </c:pt>
                <c:pt idx="1">
                  <c:v>1</c:v>
                </c:pt>
                <c:pt idx="2">
                  <c:v>1</c:v>
                </c:pt>
                <c:pt idx="3">
                  <c:v>1</c:v>
                </c:pt>
                <c:pt idx="4">
                  <c:v>0</c:v>
                </c:pt>
                <c:pt idx="5">
                  <c:v>0</c:v>
                </c:pt>
                <c:pt idx="6">
                  <c:v>0</c:v>
                </c:pt>
                <c:pt idx="7">
                  <c:v>0</c:v>
                </c:pt>
                <c:pt idx="8">
                  <c:v>1</c:v>
                </c:pt>
                <c:pt idx="9">
                  <c:v>1</c:v>
                </c:pt>
              </c:numCache>
            </c:numRef>
          </c:yVal>
          <c:smooth val="0"/>
          <c:extLst xmlns:c16r2="http://schemas.microsoft.com/office/drawing/2015/06/chart">
            <c:ext xmlns:c16="http://schemas.microsoft.com/office/drawing/2014/chart" uri="{C3380CC4-5D6E-409C-BE32-E72D297353CC}">
              <c16:uniqueId val="{00000002-8E9D-44D6-9CF6-B1F476A84D89}"/>
            </c:ext>
          </c:extLst>
        </c:ser>
        <c:dLbls>
          <c:showLegendKey val="0"/>
          <c:showVal val="0"/>
          <c:showCatName val="0"/>
          <c:showSerName val="0"/>
          <c:showPercent val="0"/>
          <c:showBubbleSize val="0"/>
        </c:dLbls>
        <c:axId val="281930688"/>
        <c:axId val="281924024"/>
      </c:scatterChart>
      <c:valAx>
        <c:axId val="28193068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1924024"/>
        <c:crosses val="autoZero"/>
        <c:crossBetween val="midCat"/>
      </c:valAx>
      <c:valAx>
        <c:axId val="2819240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1930688"/>
        <c:crosses val="autoZero"/>
        <c:crossBetween val="midCat"/>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0">
                <a:solidFill>
                  <a:schemeClr val="accent2">
                    <a:lumMod val="50000"/>
                  </a:schemeClr>
                </a:solidFill>
                <a:latin typeface="Times New Roman" panose="02020603050405020304" pitchFamily="18" charset="0"/>
                <a:cs typeface="Times New Roman" panose="02020603050405020304" pitchFamily="18" charset="0"/>
              </a:rPr>
              <a:t>Registered</a:t>
            </a:r>
            <a:r>
              <a:rPr lang="en-US" b="0" baseline="0">
                <a:solidFill>
                  <a:schemeClr val="accent2">
                    <a:lumMod val="50000"/>
                  </a:schemeClr>
                </a:solidFill>
                <a:latin typeface="Times New Roman" panose="02020603050405020304" pitchFamily="18" charset="0"/>
                <a:cs typeface="Times New Roman" panose="02020603050405020304" pitchFamily="18" charset="0"/>
              </a:rPr>
              <a:t> local investment in textile germent sector</a:t>
            </a:r>
            <a:endParaRPr lang="en-US" b="0">
              <a:solidFill>
                <a:schemeClr val="accent2">
                  <a:lumMod val="50000"/>
                </a:schemeClr>
              </a:solidFill>
              <a:latin typeface="Times New Roman" panose="02020603050405020304" pitchFamily="18" charset="0"/>
              <a:cs typeface="Times New Roman" panose="02020603050405020304" pitchFamily="18" charset="0"/>
            </a:endParaRP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Local investment</c:v>
                </c:pt>
              </c:strCache>
            </c:strRef>
          </c:tx>
          <c:spPr>
            <a:solidFill>
              <a:schemeClr val="accent1"/>
            </a:solidFill>
            <a:ln>
              <a:noFill/>
            </a:ln>
            <a:effectLst/>
          </c:spPr>
          <c:invertIfNegative val="0"/>
          <c:cat>
            <c:numRef>
              <c:f>Sheet1!$A$2:$A$6</c:f>
              <c:numCache>
                <c:formatCode>General</c:formatCode>
                <c:ptCount val="5"/>
                <c:pt idx="0">
                  <c:v>2020</c:v>
                </c:pt>
                <c:pt idx="1">
                  <c:v>2021</c:v>
                </c:pt>
                <c:pt idx="2">
                  <c:v>2022</c:v>
                </c:pt>
                <c:pt idx="3">
                  <c:v>2023</c:v>
                </c:pt>
                <c:pt idx="4">
                  <c:v>2024</c:v>
                </c:pt>
              </c:numCache>
            </c:numRef>
          </c:cat>
          <c:val>
            <c:numRef>
              <c:f>Sheet1!$B$2:$B$6</c:f>
              <c:numCache>
                <c:formatCode>#,##0</c:formatCode>
                <c:ptCount val="5"/>
                <c:pt idx="0">
                  <c:v>1328</c:v>
                </c:pt>
                <c:pt idx="1">
                  <c:v>1578</c:v>
                </c:pt>
                <c:pt idx="2" formatCode="General">
                  <c:v>663</c:v>
                </c:pt>
                <c:pt idx="3" formatCode="General">
                  <c:v>283</c:v>
                </c:pt>
                <c:pt idx="4">
                  <c:v>2650</c:v>
                </c:pt>
              </c:numCache>
            </c:numRef>
          </c:val>
        </c:ser>
        <c:ser>
          <c:idx val="1"/>
          <c:order val="1"/>
          <c:tx>
            <c:strRef>
              <c:f>Sheet1!$C$1</c:f>
              <c:strCache>
                <c:ptCount val="1"/>
                <c:pt idx="0">
                  <c:v>No. of projects</c:v>
                </c:pt>
              </c:strCache>
            </c:strRef>
          </c:tx>
          <c:spPr>
            <a:solidFill>
              <a:schemeClr val="accent2"/>
            </a:solidFill>
            <a:ln>
              <a:noFill/>
            </a:ln>
            <a:effectLst/>
          </c:spPr>
          <c:invertIfNegative val="0"/>
          <c:cat>
            <c:numRef>
              <c:f>Sheet1!$A$2:$A$6</c:f>
              <c:numCache>
                <c:formatCode>General</c:formatCode>
                <c:ptCount val="5"/>
                <c:pt idx="0">
                  <c:v>2020</c:v>
                </c:pt>
                <c:pt idx="1">
                  <c:v>2021</c:v>
                </c:pt>
                <c:pt idx="2">
                  <c:v>2022</c:v>
                </c:pt>
                <c:pt idx="3">
                  <c:v>2023</c:v>
                </c:pt>
                <c:pt idx="4">
                  <c:v>2024</c:v>
                </c:pt>
              </c:numCache>
            </c:numRef>
          </c:cat>
          <c:val>
            <c:numRef>
              <c:f>Sheet1!$C$2:$C$6</c:f>
              <c:numCache>
                <c:formatCode>General</c:formatCode>
                <c:ptCount val="5"/>
                <c:pt idx="0">
                  <c:v>840</c:v>
                </c:pt>
                <c:pt idx="1">
                  <c:v>1277</c:v>
                </c:pt>
                <c:pt idx="2">
                  <c:v>520</c:v>
                </c:pt>
                <c:pt idx="3">
                  <c:v>286</c:v>
                </c:pt>
                <c:pt idx="4">
                  <c:v>1334</c:v>
                </c:pt>
              </c:numCache>
            </c:numRef>
          </c:val>
        </c:ser>
        <c:ser>
          <c:idx val="2"/>
          <c:order val="2"/>
          <c:tx>
            <c:strRef>
              <c:f>Sheet1!$D$1</c:f>
              <c:strCache>
                <c:ptCount val="1"/>
                <c:pt idx="0">
                  <c:v>Investment in T &amp; G</c:v>
                </c:pt>
              </c:strCache>
            </c:strRef>
          </c:tx>
          <c:spPr>
            <a:solidFill>
              <a:schemeClr val="accent3"/>
            </a:solidFill>
            <a:ln>
              <a:noFill/>
            </a:ln>
            <a:effectLst/>
          </c:spPr>
          <c:invertIfNegative val="0"/>
          <c:cat>
            <c:numRef>
              <c:f>Sheet1!$A$2:$A$6</c:f>
              <c:numCache>
                <c:formatCode>General</c:formatCode>
                <c:ptCount val="5"/>
                <c:pt idx="0">
                  <c:v>2020</c:v>
                </c:pt>
                <c:pt idx="1">
                  <c:v>2021</c:v>
                </c:pt>
                <c:pt idx="2">
                  <c:v>2022</c:v>
                </c:pt>
                <c:pt idx="3">
                  <c:v>2023</c:v>
                </c:pt>
                <c:pt idx="4">
                  <c:v>2024</c:v>
                </c:pt>
              </c:numCache>
            </c:numRef>
          </c:cat>
          <c:val>
            <c:numRef>
              <c:f>Sheet1!$D$2:$D$6</c:f>
              <c:numCache>
                <c:formatCode>General</c:formatCode>
                <c:ptCount val="5"/>
                <c:pt idx="0">
                  <c:v>525.25</c:v>
                </c:pt>
                <c:pt idx="1">
                  <c:v>703.19</c:v>
                </c:pt>
                <c:pt idx="2">
                  <c:v>316.79000000000002</c:v>
                </c:pt>
                <c:pt idx="3">
                  <c:v>147.93</c:v>
                </c:pt>
                <c:pt idx="4" formatCode="#,##0.00">
                  <c:v>1244.8900000000001</c:v>
                </c:pt>
              </c:numCache>
            </c:numRef>
          </c:val>
        </c:ser>
        <c:ser>
          <c:idx val="3"/>
          <c:order val="3"/>
          <c:tx>
            <c:strRef>
              <c:f>Sheet1!$E$1</c:f>
              <c:strCache>
                <c:ptCount val="1"/>
                <c:pt idx="0">
                  <c:v>No. of projects</c:v>
                </c:pt>
              </c:strCache>
            </c:strRef>
          </c:tx>
          <c:spPr>
            <a:solidFill>
              <a:schemeClr val="accent4"/>
            </a:solidFill>
            <a:ln>
              <a:noFill/>
            </a:ln>
            <a:effectLst/>
          </c:spPr>
          <c:invertIfNegative val="0"/>
          <c:cat>
            <c:numRef>
              <c:f>Sheet1!$A$2:$A$6</c:f>
              <c:numCache>
                <c:formatCode>General</c:formatCode>
                <c:ptCount val="5"/>
                <c:pt idx="0">
                  <c:v>2020</c:v>
                </c:pt>
                <c:pt idx="1">
                  <c:v>2021</c:v>
                </c:pt>
                <c:pt idx="2">
                  <c:v>2022</c:v>
                </c:pt>
                <c:pt idx="3">
                  <c:v>2023</c:v>
                </c:pt>
                <c:pt idx="4">
                  <c:v>2024</c:v>
                </c:pt>
              </c:numCache>
            </c:numRef>
          </c:cat>
          <c:val>
            <c:numRef>
              <c:f>Sheet1!$E$2:$E$6</c:f>
              <c:numCache>
                <c:formatCode>General</c:formatCode>
                <c:ptCount val="5"/>
                <c:pt idx="0">
                  <c:v>427</c:v>
                </c:pt>
                <c:pt idx="1">
                  <c:v>647</c:v>
                </c:pt>
                <c:pt idx="2">
                  <c:v>313</c:v>
                </c:pt>
                <c:pt idx="3">
                  <c:v>117</c:v>
                </c:pt>
                <c:pt idx="4">
                  <c:v>713</c:v>
                </c:pt>
              </c:numCache>
            </c:numRef>
          </c:val>
        </c:ser>
        <c:dLbls>
          <c:showLegendKey val="0"/>
          <c:showVal val="0"/>
          <c:showCatName val="0"/>
          <c:showSerName val="0"/>
          <c:showPercent val="0"/>
          <c:showBubbleSize val="0"/>
        </c:dLbls>
        <c:gapWidth val="219"/>
        <c:overlap val="-27"/>
        <c:axId val="281925592"/>
        <c:axId val="281925984"/>
      </c:barChart>
      <c:catAx>
        <c:axId val="2819255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1925984"/>
        <c:crosses val="autoZero"/>
        <c:auto val="1"/>
        <c:lblAlgn val="ctr"/>
        <c:lblOffset val="100"/>
        <c:noMultiLvlLbl val="0"/>
      </c:catAx>
      <c:valAx>
        <c:axId val="28192598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19255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[New Microsoft Excel Worksheet.xlsx]Net income!PivotTable5</c:name>
    <c:fmtId val="3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000">
                <a:solidFill>
                  <a:srgbClr val="C00000"/>
                </a:solidFill>
                <a:latin typeface="Times New Roman" panose="02020603050405020304" pitchFamily="18" charset="0"/>
                <a:cs typeface="Times New Roman" panose="02020603050405020304" pitchFamily="18" charset="0"/>
              </a:rPr>
              <a:t>Net</a:t>
            </a:r>
            <a:r>
              <a:rPr lang="en-US" sz="2000" baseline="0">
                <a:solidFill>
                  <a:srgbClr val="C00000"/>
                </a:solidFill>
                <a:latin typeface="Times New Roman" panose="02020603050405020304" pitchFamily="18" charset="0"/>
                <a:cs typeface="Times New Roman" panose="02020603050405020304" pitchFamily="18" charset="0"/>
              </a:rPr>
              <a:t> income per year</a:t>
            </a:r>
            <a:endParaRPr lang="en-US" sz="2000">
              <a:solidFill>
                <a:srgbClr val="C00000"/>
              </a:solidFill>
              <a:latin typeface="Times New Roman" panose="02020603050405020304" pitchFamily="18" charset="0"/>
              <a:cs typeface="Times New Roman" panose="02020603050405020304" pitchFamily="18" charset="0"/>
            </a:endParaRPr>
          </a:p>
        </c:rich>
      </c:tx>
      <c:layout>
        <c:manualLayout>
          <c:xMode val="edge"/>
          <c:yMode val="edge"/>
          <c:x val="0.3102052728037234"/>
          <c:y val="5.103527237233235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
        <c:idx val="3"/>
        <c:spPr>
          <a:solidFill>
            <a:schemeClr val="accent1"/>
          </a:solidFill>
          <a:ln>
            <a:noFill/>
          </a:ln>
          <a:effectLst/>
        </c:spPr>
        <c:marker>
          <c:symbol val="none"/>
        </c:marker>
      </c:pivotFmt>
      <c:pivotFmt>
        <c:idx val="4"/>
        <c:spPr>
          <a:solidFill>
            <a:schemeClr val="accent1"/>
          </a:solidFill>
          <a:ln>
            <a:noFill/>
          </a:ln>
          <a:effectLst/>
        </c:spPr>
        <c:marker>
          <c:symbol val="none"/>
        </c:marker>
      </c:pivotFmt>
      <c:pivotFmt>
        <c:idx val="5"/>
        <c:spPr>
          <a:solidFill>
            <a:schemeClr val="accent1"/>
          </a:solidFill>
          <a:ln>
            <a:noFill/>
          </a:ln>
          <a:effectLst/>
        </c:spPr>
        <c:marker>
          <c:symbol val="none"/>
        </c:marker>
      </c:pivotFmt>
      <c:pivotFmt>
        <c:idx val="6"/>
        <c:spPr>
          <a:solidFill>
            <a:schemeClr val="accent1"/>
          </a:solidFill>
          <a:ln>
            <a:noFill/>
          </a:ln>
          <a:effectLst/>
        </c:spPr>
        <c:marker>
          <c:symbol val="none"/>
        </c:marker>
      </c:pivotFmt>
      <c:pivotFmt>
        <c:idx val="7"/>
        <c:spPr>
          <a:solidFill>
            <a:schemeClr val="accent1"/>
          </a:solidFill>
          <a:ln>
            <a:noFill/>
          </a:ln>
          <a:effectLst/>
        </c:spPr>
        <c:marker>
          <c:symbol val="none"/>
        </c:marker>
      </c:pivotFmt>
      <c:pivotFmt>
        <c:idx val="8"/>
        <c:spPr>
          <a:solidFill>
            <a:schemeClr val="accent1"/>
          </a:solidFill>
          <a:ln>
            <a:noFill/>
          </a:ln>
          <a:effectLst/>
        </c:spPr>
        <c:marker>
          <c:symbol val="none"/>
        </c:marker>
      </c:pivotFmt>
      <c:pivotFmt>
        <c:idx val="9"/>
        <c:spPr>
          <a:solidFill>
            <a:schemeClr val="accent1"/>
          </a:solidFill>
          <a:ln>
            <a:noFill/>
          </a:ln>
          <a:effectLst/>
        </c:spPr>
        <c:marker>
          <c:symbol val="none"/>
        </c:marker>
      </c:pivotFmt>
      <c:pivotFmt>
        <c:idx val="10"/>
        <c:spPr>
          <a:solidFill>
            <a:schemeClr val="accent1"/>
          </a:solidFill>
          <a:ln>
            <a:noFill/>
          </a:ln>
          <a:effectLst/>
        </c:spPr>
        <c:marker>
          <c:symbol val="none"/>
        </c:marker>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pivotFmt>
      <c:pivotFmt>
        <c:idx val="13"/>
        <c:spPr>
          <a:solidFill>
            <a:schemeClr val="accent1"/>
          </a:solidFill>
          <a:ln>
            <a:noFill/>
          </a:ln>
          <a:effectLst/>
        </c:spPr>
        <c:marker>
          <c:symbol val="none"/>
        </c:marker>
      </c:pivotFmt>
      <c:pivotFmt>
        <c:idx val="14"/>
        <c:spPr>
          <a:solidFill>
            <a:schemeClr val="accent1"/>
          </a:solidFill>
          <a:ln>
            <a:noFill/>
          </a:ln>
          <a:effectLst/>
        </c:spPr>
        <c:marker>
          <c:symbol val="none"/>
        </c:marker>
      </c:pivotFmt>
      <c:pivotFmt>
        <c:idx val="15"/>
        <c:spPr>
          <a:solidFill>
            <a:schemeClr val="accent1"/>
          </a:solidFill>
          <a:ln>
            <a:noFill/>
          </a:ln>
          <a:effectLst/>
        </c:spPr>
        <c:marker>
          <c:symbol val="none"/>
        </c:marker>
      </c:pivotFmt>
      <c:pivotFmt>
        <c:idx val="16"/>
        <c:spPr>
          <a:solidFill>
            <a:schemeClr val="accent1"/>
          </a:solidFill>
          <a:ln>
            <a:noFill/>
          </a:ln>
          <a:effectLst/>
        </c:spPr>
        <c:marker>
          <c:symbol val="none"/>
        </c:marker>
      </c:pivotFmt>
      <c:pivotFmt>
        <c:idx val="17"/>
        <c:spPr>
          <a:solidFill>
            <a:schemeClr val="accent1"/>
          </a:solidFill>
          <a:ln>
            <a:noFill/>
          </a:ln>
          <a:effectLst/>
        </c:spPr>
        <c:marker>
          <c:symbol val="none"/>
        </c:marker>
      </c:pivotFmt>
      <c:pivotFmt>
        <c:idx val="18"/>
        <c:spPr>
          <a:solidFill>
            <a:schemeClr val="accent1"/>
          </a:solidFill>
          <a:ln>
            <a:noFill/>
          </a:ln>
          <a:effectLst/>
        </c:spPr>
        <c:marker>
          <c:symbol val="none"/>
        </c:marker>
      </c:pivotFmt>
      <c:pivotFmt>
        <c:idx val="19"/>
        <c:spPr>
          <a:solidFill>
            <a:schemeClr val="accent1"/>
          </a:solidFill>
          <a:ln>
            <a:noFill/>
          </a:ln>
          <a:effectLst/>
        </c:spPr>
        <c:marker>
          <c:symbol val="none"/>
        </c:marker>
      </c:pivotFmt>
      <c:pivotFmt>
        <c:idx val="20"/>
        <c:spPr>
          <a:solidFill>
            <a:schemeClr val="accent1"/>
          </a:solidFill>
          <a:ln>
            <a:noFill/>
          </a:ln>
          <a:effectLst/>
        </c:spPr>
        <c:marker>
          <c:symbol val="none"/>
        </c:marker>
      </c:pivotFmt>
      <c:pivotFmt>
        <c:idx val="21"/>
        <c:spPr>
          <a:solidFill>
            <a:schemeClr val="accent1"/>
          </a:solidFill>
          <a:ln>
            <a:noFill/>
          </a:ln>
          <a:effectLst/>
        </c:spPr>
        <c:marker>
          <c:symbol val="none"/>
        </c:marker>
      </c:pivotFmt>
      <c:pivotFmt>
        <c:idx val="22"/>
        <c:spPr>
          <a:solidFill>
            <a:schemeClr val="accent1"/>
          </a:solidFill>
          <a:ln>
            <a:noFill/>
          </a:ln>
          <a:effectLst/>
        </c:spPr>
        <c:marker>
          <c:symbol val="none"/>
        </c:marker>
      </c:pivotFmt>
      <c:pivotFmt>
        <c:idx val="23"/>
        <c:spPr>
          <a:solidFill>
            <a:schemeClr val="accent1"/>
          </a:solidFill>
          <a:ln>
            <a:noFill/>
          </a:ln>
          <a:effectLst/>
        </c:spPr>
        <c:marker>
          <c:symbol val="none"/>
        </c:marker>
      </c:pivotFmt>
      <c:pivotFmt>
        <c:idx val="24"/>
        <c:spPr>
          <a:solidFill>
            <a:schemeClr val="accent1"/>
          </a:solidFill>
          <a:ln>
            <a:noFill/>
          </a:ln>
          <a:effectLst/>
        </c:spPr>
        <c:marker>
          <c:symbol val="none"/>
        </c:marker>
      </c:pivotFmt>
      <c:pivotFmt>
        <c:idx val="25"/>
        <c:spPr>
          <a:solidFill>
            <a:schemeClr val="accent1"/>
          </a:solidFill>
          <a:ln>
            <a:noFill/>
          </a:ln>
          <a:effectLst/>
        </c:spPr>
        <c:marker>
          <c:symbol val="none"/>
        </c:marker>
      </c:pivotFmt>
      <c:pivotFmt>
        <c:idx val="26"/>
        <c:spPr>
          <a:solidFill>
            <a:schemeClr val="accent1"/>
          </a:solidFill>
          <a:ln>
            <a:noFill/>
          </a:ln>
          <a:effectLst/>
        </c:spPr>
        <c:marker>
          <c:symbol val="none"/>
        </c:marker>
      </c:pivotFmt>
      <c:pivotFmt>
        <c:idx val="27"/>
        <c:spPr>
          <a:solidFill>
            <a:schemeClr val="accent1"/>
          </a:solidFill>
          <a:ln>
            <a:noFill/>
          </a:ln>
          <a:effectLst/>
        </c:spPr>
        <c:marker>
          <c:symbol val="none"/>
        </c:marker>
      </c:pivotFmt>
      <c:pivotFmt>
        <c:idx val="28"/>
        <c:spPr>
          <a:solidFill>
            <a:schemeClr val="accent1"/>
          </a:solidFill>
          <a:ln>
            <a:noFill/>
          </a:ln>
          <a:effectLst/>
        </c:spPr>
        <c:marker>
          <c:symbol val="none"/>
        </c:marker>
      </c:pivotFmt>
      <c:pivotFmt>
        <c:idx val="29"/>
        <c:spPr>
          <a:solidFill>
            <a:schemeClr val="accent1"/>
          </a:solidFill>
          <a:ln>
            <a:noFill/>
          </a:ln>
          <a:effectLst/>
        </c:spPr>
        <c:marker>
          <c:symbol val="none"/>
        </c:marker>
      </c:pivotFmt>
      <c:pivotFmt>
        <c:idx val="30"/>
        <c:spPr>
          <a:solidFill>
            <a:schemeClr val="accent1"/>
          </a:solidFill>
          <a:ln>
            <a:noFill/>
          </a:ln>
          <a:effectLst/>
        </c:spPr>
        <c:marker>
          <c:symbol val="none"/>
        </c:marker>
      </c:pivotFmt>
      <c:pivotFmt>
        <c:idx val="31"/>
        <c:spPr>
          <a:solidFill>
            <a:schemeClr val="accent1"/>
          </a:solidFill>
          <a:ln>
            <a:noFill/>
          </a:ln>
          <a:effectLst/>
        </c:spPr>
        <c:marker>
          <c:symbol val="none"/>
        </c:marker>
      </c:pivotFmt>
    </c:pivotFmts>
    <c:plotArea>
      <c:layout/>
      <c:barChart>
        <c:barDir val="col"/>
        <c:grouping val="stacked"/>
        <c:varyColors val="0"/>
        <c:ser>
          <c:idx val="0"/>
          <c:order val="0"/>
          <c:tx>
            <c:strRef>
              <c:f>'Net income'!$B$3:$B$4</c:f>
              <c:strCache>
                <c:ptCount val="1"/>
                <c:pt idx="0">
                  <c:v>2015</c:v>
                </c:pt>
              </c:strCache>
            </c:strRef>
          </c:tx>
          <c:spPr>
            <a:solidFill>
              <a:schemeClr val="accent1"/>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income'!$B$5:$B$25</c:f>
              <c:numCache>
                <c:formatCode>General</c:formatCode>
                <c:ptCount val="20"/>
                <c:pt idx="0">
                  <c:v>153656.58000000194</c:v>
                </c:pt>
                <c:pt idx="1">
                  <c:v>272608.84000000171</c:v>
                </c:pt>
                <c:pt idx="2">
                  <c:v>2422772.3100000024</c:v>
                </c:pt>
                <c:pt idx="3">
                  <c:v>1185148.5500000007</c:v>
                </c:pt>
                <c:pt idx="4">
                  <c:v>630054.10000000149</c:v>
                </c:pt>
                <c:pt idx="5">
                  <c:v>159950.80000000075</c:v>
                </c:pt>
                <c:pt idx="6">
                  <c:v>19430712.629999995</c:v>
                </c:pt>
                <c:pt idx="7">
                  <c:v>699060</c:v>
                </c:pt>
                <c:pt idx="8">
                  <c:v>3287704.8000000045</c:v>
                </c:pt>
                <c:pt idx="9">
                  <c:v>3339077.1400000006</c:v>
                </c:pt>
                <c:pt idx="10">
                  <c:v>62788.669999999925</c:v>
                </c:pt>
                <c:pt idx="11">
                  <c:v>2607233.6400000006</c:v>
                </c:pt>
                <c:pt idx="12">
                  <c:v>4865499.900000006</c:v>
                </c:pt>
                <c:pt idx="13">
                  <c:v>163680.60000000056</c:v>
                </c:pt>
                <c:pt idx="14">
                  <c:v>3872585.8900000006</c:v>
                </c:pt>
                <c:pt idx="15">
                  <c:v>2440044</c:v>
                </c:pt>
                <c:pt idx="16">
                  <c:v>281048.46000000089</c:v>
                </c:pt>
                <c:pt idx="17">
                  <c:v>125112</c:v>
                </c:pt>
                <c:pt idx="18">
                  <c:v>489779.93999999948</c:v>
                </c:pt>
                <c:pt idx="19">
                  <c:v>2067622.5400000066</c:v>
                </c:pt>
              </c:numCache>
            </c:numRef>
          </c:val>
        </c:ser>
        <c:ser>
          <c:idx val="1"/>
          <c:order val="1"/>
          <c:tx>
            <c:strRef>
              <c:f>'Net income'!$C$3:$C$4</c:f>
              <c:strCache>
                <c:ptCount val="1"/>
                <c:pt idx="0">
                  <c:v>2016</c:v>
                </c:pt>
              </c:strCache>
            </c:strRef>
          </c:tx>
          <c:spPr>
            <a:solidFill>
              <a:schemeClr val="accent2"/>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income'!$C$5:$C$25</c:f>
              <c:numCache>
                <c:formatCode>General</c:formatCode>
                <c:ptCount val="20"/>
                <c:pt idx="0">
                  <c:v>7823974.4800000191</c:v>
                </c:pt>
                <c:pt idx="1">
                  <c:v>1257041.2800000012</c:v>
                </c:pt>
                <c:pt idx="2">
                  <c:v>2804585.9400000051</c:v>
                </c:pt>
                <c:pt idx="3">
                  <c:v>1370631.6300000027</c:v>
                </c:pt>
                <c:pt idx="4">
                  <c:v>808543.56000000238</c:v>
                </c:pt>
                <c:pt idx="5">
                  <c:v>619136.90000000037</c:v>
                </c:pt>
                <c:pt idx="6">
                  <c:v>1550013.6400000043</c:v>
                </c:pt>
                <c:pt idx="7">
                  <c:v>1467351.6900000013</c:v>
                </c:pt>
                <c:pt idx="8">
                  <c:v>1586973.1300000027</c:v>
                </c:pt>
                <c:pt idx="9">
                  <c:v>2749261.3200000077</c:v>
                </c:pt>
                <c:pt idx="10">
                  <c:v>721494.87000000291</c:v>
                </c:pt>
                <c:pt idx="11">
                  <c:v>1847355.5899999999</c:v>
                </c:pt>
                <c:pt idx="12">
                  <c:v>4152649.950000003</c:v>
                </c:pt>
                <c:pt idx="13">
                  <c:v>1048492.8499999978</c:v>
                </c:pt>
                <c:pt idx="14">
                  <c:v>3531649.6800000072</c:v>
                </c:pt>
                <c:pt idx="15">
                  <c:v>2193090.150000006</c:v>
                </c:pt>
                <c:pt idx="16">
                  <c:v>2375477.8500000015</c:v>
                </c:pt>
                <c:pt idx="17">
                  <c:v>216023.53999999911</c:v>
                </c:pt>
                <c:pt idx="18">
                  <c:v>1004024.1600000001</c:v>
                </c:pt>
                <c:pt idx="19">
                  <c:v>975444.87000000477</c:v>
                </c:pt>
              </c:numCache>
            </c:numRef>
          </c:val>
        </c:ser>
        <c:ser>
          <c:idx val="2"/>
          <c:order val="2"/>
          <c:tx>
            <c:strRef>
              <c:f>'Net income'!$D$3:$D$4</c:f>
              <c:strCache>
                <c:ptCount val="1"/>
                <c:pt idx="0">
                  <c:v>2017</c:v>
                </c:pt>
              </c:strCache>
            </c:strRef>
          </c:tx>
          <c:spPr>
            <a:solidFill>
              <a:schemeClr val="accent3"/>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income'!$D$5:$D$25</c:f>
              <c:numCache>
                <c:formatCode>General</c:formatCode>
                <c:ptCount val="20"/>
                <c:pt idx="0">
                  <c:v>4379336.1700000167</c:v>
                </c:pt>
                <c:pt idx="1">
                  <c:v>1099273.8399999999</c:v>
                </c:pt>
                <c:pt idx="2">
                  <c:v>1501178.5399999991</c:v>
                </c:pt>
                <c:pt idx="3">
                  <c:v>5165.7000000011176</c:v>
                </c:pt>
                <c:pt idx="4">
                  <c:v>799669.6400000006</c:v>
                </c:pt>
                <c:pt idx="5">
                  <c:v>351840.68000000063</c:v>
                </c:pt>
                <c:pt idx="6">
                  <c:v>4022520.8599999994</c:v>
                </c:pt>
                <c:pt idx="7">
                  <c:v>4183800.5300000012</c:v>
                </c:pt>
                <c:pt idx="8">
                  <c:v>309773.70000000112</c:v>
                </c:pt>
                <c:pt idx="9">
                  <c:v>2903806.3500000015</c:v>
                </c:pt>
                <c:pt idx="10">
                  <c:v>901661.41000000015</c:v>
                </c:pt>
                <c:pt idx="11">
                  <c:v>127045.17000000179</c:v>
                </c:pt>
                <c:pt idx="12">
                  <c:v>2096659.5</c:v>
                </c:pt>
                <c:pt idx="13">
                  <c:v>195177.60000000009</c:v>
                </c:pt>
                <c:pt idx="14">
                  <c:v>1215376.4000000022</c:v>
                </c:pt>
                <c:pt idx="15">
                  <c:v>1579349.4600000009</c:v>
                </c:pt>
                <c:pt idx="16">
                  <c:v>1188455.379999999</c:v>
                </c:pt>
                <c:pt idx="17">
                  <c:v>1239987.6900000013</c:v>
                </c:pt>
                <c:pt idx="18">
                  <c:v>50154.240000000224</c:v>
                </c:pt>
                <c:pt idx="19">
                  <c:v>926986.08000000566</c:v>
                </c:pt>
              </c:numCache>
            </c:numRef>
          </c:val>
        </c:ser>
        <c:ser>
          <c:idx val="3"/>
          <c:order val="3"/>
          <c:tx>
            <c:strRef>
              <c:f>'Net income'!$E$3:$E$4</c:f>
              <c:strCache>
                <c:ptCount val="1"/>
                <c:pt idx="0">
                  <c:v>2018</c:v>
                </c:pt>
              </c:strCache>
            </c:strRef>
          </c:tx>
          <c:spPr>
            <a:solidFill>
              <a:schemeClr val="accent4"/>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income'!$E$5:$E$25</c:f>
              <c:numCache>
                <c:formatCode>General</c:formatCode>
                <c:ptCount val="20"/>
                <c:pt idx="0">
                  <c:v>5364810.4900000095</c:v>
                </c:pt>
                <c:pt idx="1">
                  <c:v>961736.58000000194</c:v>
                </c:pt>
                <c:pt idx="2">
                  <c:v>4294681.650000006</c:v>
                </c:pt>
                <c:pt idx="3">
                  <c:v>1829499.5899999999</c:v>
                </c:pt>
                <c:pt idx="4">
                  <c:v>978161.30999999866</c:v>
                </c:pt>
                <c:pt idx="5">
                  <c:v>981262.01000000164</c:v>
                </c:pt>
                <c:pt idx="6">
                  <c:v>1692173.9200000018</c:v>
                </c:pt>
                <c:pt idx="7">
                  <c:v>1213839.4400000051</c:v>
                </c:pt>
                <c:pt idx="8">
                  <c:v>1326173.2699999996</c:v>
                </c:pt>
                <c:pt idx="9">
                  <c:v>898288.33999999985</c:v>
                </c:pt>
                <c:pt idx="10">
                  <c:v>61933.860000000335</c:v>
                </c:pt>
                <c:pt idx="11">
                  <c:v>1493094.1499999985</c:v>
                </c:pt>
                <c:pt idx="12">
                  <c:v>792603.54000000097</c:v>
                </c:pt>
                <c:pt idx="13">
                  <c:v>243165</c:v>
                </c:pt>
                <c:pt idx="14">
                  <c:v>1343781.3900000006</c:v>
                </c:pt>
                <c:pt idx="15">
                  <c:v>2724594.1200000048</c:v>
                </c:pt>
                <c:pt idx="16">
                  <c:v>442398.85000000149</c:v>
                </c:pt>
                <c:pt idx="17">
                  <c:v>637345.94000000134</c:v>
                </c:pt>
                <c:pt idx="18">
                  <c:v>179691.24000000022</c:v>
                </c:pt>
                <c:pt idx="19">
                  <c:v>4265021.7600000054</c:v>
                </c:pt>
              </c:numCache>
            </c:numRef>
          </c:val>
        </c:ser>
        <c:ser>
          <c:idx val="4"/>
          <c:order val="4"/>
          <c:tx>
            <c:strRef>
              <c:f>'Net income'!$F$3:$F$4</c:f>
              <c:strCache>
                <c:ptCount val="1"/>
                <c:pt idx="0">
                  <c:v>2019</c:v>
                </c:pt>
              </c:strCache>
            </c:strRef>
          </c:tx>
          <c:spPr>
            <a:solidFill>
              <a:schemeClr val="accent5"/>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income'!$F$5:$F$25</c:f>
              <c:numCache>
                <c:formatCode>General</c:formatCode>
                <c:ptCount val="20"/>
                <c:pt idx="0">
                  <c:v>8118784.4400000274</c:v>
                </c:pt>
                <c:pt idx="1">
                  <c:v>2474231.6400000006</c:v>
                </c:pt>
                <c:pt idx="2">
                  <c:v>3372556.1200000048</c:v>
                </c:pt>
                <c:pt idx="3">
                  <c:v>1221748.0500000007</c:v>
                </c:pt>
                <c:pt idx="4">
                  <c:v>141886.1400000006</c:v>
                </c:pt>
                <c:pt idx="5">
                  <c:v>1208449.9800000004</c:v>
                </c:pt>
                <c:pt idx="6">
                  <c:v>4881237.450000003</c:v>
                </c:pt>
                <c:pt idx="7">
                  <c:v>2699418.9600000083</c:v>
                </c:pt>
                <c:pt idx="8">
                  <c:v>1551894.6400000006</c:v>
                </c:pt>
                <c:pt idx="9">
                  <c:v>186533.73000000045</c:v>
                </c:pt>
                <c:pt idx="10">
                  <c:v>961647.76000000164</c:v>
                </c:pt>
                <c:pt idx="11">
                  <c:v>110738.88000000082</c:v>
                </c:pt>
                <c:pt idx="12">
                  <c:v>745846.20000000298</c:v>
                </c:pt>
                <c:pt idx="13">
                  <c:v>148193.16000000015</c:v>
                </c:pt>
                <c:pt idx="14">
                  <c:v>1166078.6400000006</c:v>
                </c:pt>
                <c:pt idx="15">
                  <c:v>3837829.8200000077</c:v>
                </c:pt>
                <c:pt idx="16">
                  <c:v>1511255.2800000012</c:v>
                </c:pt>
                <c:pt idx="17">
                  <c:v>973617.95000000112</c:v>
                </c:pt>
                <c:pt idx="18">
                  <c:v>1063303.8000000007</c:v>
                </c:pt>
                <c:pt idx="19">
                  <c:v>1911583.1799999997</c:v>
                </c:pt>
              </c:numCache>
            </c:numRef>
          </c:val>
        </c:ser>
        <c:ser>
          <c:idx val="5"/>
          <c:order val="5"/>
          <c:tx>
            <c:strRef>
              <c:f>'Net income'!$G$3:$G$4</c:f>
              <c:strCache>
                <c:ptCount val="1"/>
                <c:pt idx="0">
                  <c:v>2020</c:v>
                </c:pt>
              </c:strCache>
            </c:strRef>
          </c:tx>
          <c:spPr>
            <a:solidFill>
              <a:schemeClr val="accent6"/>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income'!$G$5:$G$25</c:f>
              <c:numCache>
                <c:formatCode>General</c:formatCode>
                <c:ptCount val="20"/>
                <c:pt idx="0">
                  <c:v>6964968.599999994</c:v>
                </c:pt>
                <c:pt idx="1">
                  <c:v>26174.340000000317</c:v>
                </c:pt>
                <c:pt idx="2">
                  <c:v>78254.800000000745</c:v>
                </c:pt>
                <c:pt idx="3">
                  <c:v>2340837.9800000042</c:v>
                </c:pt>
                <c:pt idx="4">
                  <c:v>810427.31000000052</c:v>
                </c:pt>
                <c:pt idx="5">
                  <c:v>104029.93999999948</c:v>
                </c:pt>
                <c:pt idx="6">
                  <c:v>375639.68999999948</c:v>
                </c:pt>
                <c:pt idx="7">
                  <c:v>600824.49000000209</c:v>
                </c:pt>
                <c:pt idx="8">
                  <c:v>682689.40000000224</c:v>
                </c:pt>
                <c:pt idx="9">
                  <c:v>247379</c:v>
                </c:pt>
                <c:pt idx="10">
                  <c:v>917357.76000000164</c:v>
                </c:pt>
                <c:pt idx="11">
                  <c:v>1218513.5100000016</c:v>
                </c:pt>
                <c:pt idx="12">
                  <c:v>2225658.4800000042</c:v>
                </c:pt>
                <c:pt idx="13">
                  <c:v>197636.48000000045</c:v>
                </c:pt>
                <c:pt idx="14">
                  <c:v>434238.49000000209</c:v>
                </c:pt>
                <c:pt idx="15">
                  <c:v>888228.63000000268</c:v>
                </c:pt>
                <c:pt idx="16">
                  <c:v>228795.69000000041</c:v>
                </c:pt>
                <c:pt idx="17">
                  <c:v>55765.410000000149</c:v>
                </c:pt>
                <c:pt idx="18">
                  <c:v>106459.56000000052</c:v>
                </c:pt>
                <c:pt idx="19">
                  <c:v>2466886.1800000072</c:v>
                </c:pt>
              </c:numCache>
            </c:numRef>
          </c:val>
        </c:ser>
        <c:ser>
          <c:idx val="6"/>
          <c:order val="6"/>
          <c:tx>
            <c:strRef>
              <c:f>'Net income'!$H$3:$H$4</c:f>
              <c:strCache>
                <c:ptCount val="1"/>
                <c:pt idx="0">
                  <c:v>2021</c:v>
                </c:pt>
              </c:strCache>
            </c:strRef>
          </c:tx>
          <c:spPr>
            <a:solidFill>
              <a:schemeClr val="accent1">
                <a:lumMod val="60000"/>
              </a:schemeClr>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income'!$H$5:$H$25</c:f>
              <c:numCache>
                <c:formatCode>General</c:formatCode>
                <c:ptCount val="20"/>
                <c:pt idx="0">
                  <c:v>4472453.700000003</c:v>
                </c:pt>
                <c:pt idx="1">
                  <c:v>1180579.5100000016</c:v>
                </c:pt>
                <c:pt idx="2">
                  <c:v>3249222.1800000072</c:v>
                </c:pt>
                <c:pt idx="3">
                  <c:v>2528609.3699999973</c:v>
                </c:pt>
                <c:pt idx="4">
                  <c:v>1165440.1500000022</c:v>
                </c:pt>
                <c:pt idx="5">
                  <c:v>278948.76000000071</c:v>
                </c:pt>
                <c:pt idx="6">
                  <c:v>924720.92000000179</c:v>
                </c:pt>
                <c:pt idx="7">
                  <c:v>3941560.3500000089</c:v>
                </c:pt>
                <c:pt idx="8">
                  <c:v>1102546.0800000019</c:v>
                </c:pt>
                <c:pt idx="9">
                  <c:v>1024751.8400000036</c:v>
                </c:pt>
                <c:pt idx="10">
                  <c:v>1568056.9000000022</c:v>
                </c:pt>
                <c:pt idx="11">
                  <c:v>839939.55000000075</c:v>
                </c:pt>
                <c:pt idx="12">
                  <c:v>2709590.6799999997</c:v>
                </c:pt>
                <c:pt idx="13">
                  <c:v>81487.899999999907</c:v>
                </c:pt>
                <c:pt idx="14">
                  <c:v>2292206.6000000089</c:v>
                </c:pt>
                <c:pt idx="15">
                  <c:v>2294479.5700000003</c:v>
                </c:pt>
                <c:pt idx="16">
                  <c:v>730535.39000000432</c:v>
                </c:pt>
                <c:pt idx="17">
                  <c:v>1159027.0500000007</c:v>
                </c:pt>
                <c:pt idx="18">
                  <c:v>688501.44000000134</c:v>
                </c:pt>
                <c:pt idx="19">
                  <c:v>3410189.1300000101</c:v>
                </c:pt>
              </c:numCache>
            </c:numRef>
          </c:val>
        </c:ser>
        <c:ser>
          <c:idx val="7"/>
          <c:order val="7"/>
          <c:tx>
            <c:strRef>
              <c:f>'Net income'!$I$3:$I$4</c:f>
              <c:strCache>
                <c:ptCount val="1"/>
                <c:pt idx="0">
                  <c:v>2022</c:v>
                </c:pt>
              </c:strCache>
            </c:strRef>
          </c:tx>
          <c:spPr>
            <a:solidFill>
              <a:schemeClr val="accent2">
                <a:lumMod val="60000"/>
              </a:schemeClr>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income'!$I$5:$I$25</c:f>
              <c:numCache>
                <c:formatCode>General</c:formatCode>
                <c:ptCount val="20"/>
                <c:pt idx="0">
                  <c:v>9292142.9699999988</c:v>
                </c:pt>
                <c:pt idx="1">
                  <c:v>2913384.7600000054</c:v>
                </c:pt>
                <c:pt idx="2">
                  <c:v>678811.98000000045</c:v>
                </c:pt>
                <c:pt idx="3">
                  <c:v>809698.56000000611</c:v>
                </c:pt>
                <c:pt idx="4">
                  <c:v>538504</c:v>
                </c:pt>
                <c:pt idx="5">
                  <c:v>264486.0700000003</c:v>
                </c:pt>
                <c:pt idx="6">
                  <c:v>1061583.700000003</c:v>
                </c:pt>
                <c:pt idx="7">
                  <c:v>3240414.8000000119</c:v>
                </c:pt>
                <c:pt idx="8">
                  <c:v>1529565.2699999996</c:v>
                </c:pt>
                <c:pt idx="9">
                  <c:v>831899.49000000022</c:v>
                </c:pt>
                <c:pt idx="10">
                  <c:v>978658.3200000003</c:v>
                </c:pt>
                <c:pt idx="11">
                  <c:v>275948.19999999925</c:v>
                </c:pt>
                <c:pt idx="12">
                  <c:v>3475822.8800000101</c:v>
                </c:pt>
                <c:pt idx="13">
                  <c:v>181717.14000000013</c:v>
                </c:pt>
                <c:pt idx="14">
                  <c:v>159581.94000000134</c:v>
                </c:pt>
                <c:pt idx="15">
                  <c:v>2664680.3300000057</c:v>
                </c:pt>
                <c:pt idx="16">
                  <c:v>190526.69000000041</c:v>
                </c:pt>
                <c:pt idx="17">
                  <c:v>1466188.950000003</c:v>
                </c:pt>
                <c:pt idx="18">
                  <c:v>1251502.7200000025</c:v>
                </c:pt>
                <c:pt idx="19">
                  <c:v>4748705.3400000036</c:v>
                </c:pt>
              </c:numCache>
            </c:numRef>
          </c:val>
        </c:ser>
        <c:ser>
          <c:idx val="8"/>
          <c:order val="8"/>
          <c:tx>
            <c:strRef>
              <c:f>'Net income'!$J$3:$J$4</c:f>
              <c:strCache>
                <c:ptCount val="1"/>
                <c:pt idx="0">
                  <c:v>2023</c:v>
                </c:pt>
              </c:strCache>
            </c:strRef>
          </c:tx>
          <c:spPr>
            <a:solidFill>
              <a:schemeClr val="accent3">
                <a:lumMod val="60000"/>
              </a:schemeClr>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income'!$J$5:$J$25</c:f>
              <c:numCache>
                <c:formatCode>General</c:formatCode>
                <c:ptCount val="20"/>
                <c:pt idx="0">
                  <c:v>4099639.3100000024</c:v>
                </c:pt>
                <c:pt idx="1">
                  <c:v>1636637.7400000021</c:v>
                </c:pt>
                <c:pt idx="2">
                  <c:v>1461368.3200000077</c:v>
                </c:pt>
                <c:pt idx="3">
                  <c:v>1644421.8300000057</c:v>
                </c:pt>
                <c:pt idx="4">
                  <c:v>688627.95000000298</c:v>
                </c:pt>
                <c:pt idx="5">
                  <c:v>211618.95999999996</c:v>
                </c:pt>
                <c:pt idx="6">
                  <c:v>1592092.3200000077</c:v>
                </c:pt>
                <c:pt idx="7">
                  <c:v>1235964.0500000045</c:v>
                </c:pt>
                <c:pt idx="8">
                  <c:v>1472550.4200000018</c:v>
                </c:pt>
                <c:pt idx="9">
                  <c:v>395066.98000000045</c:v>
                </c:pt>
                <c:pt idx="10">
                  <c:v>1343802.2399999984</c:v>
                </c:pt>
                <c:pt idx="11">
                  <c:v>1390795.200000003</c:v>
                </c:pt>
                <c:pt idx="12">
                  <c:v>1451942.0100000054</c:v>
                </c:pt>
                <c:pt idx="13">
                  <c:v>147623.28000000026</c:v>
                </c:pt>
                <c:pt idx="14">
                  <c:v>2568476.7899999991</c:v>
                </c:pt>
                <c:pt idx="15">
                  <c:v>1194236.8800000027</c:v>
                </c:pt>
                <c:pt idx="16">
                  <c:v>814062.68000000156</c:v>
                </c:pt>
                <c:pt idx="17">
                  <c:v>104577.20000000019</c:v>
                </c:pt>
                <c:pt idx="18">
                  <c:v>911370</c:v>
                </c:pt>
                <c:pt idx="19">
                  <c:v>1030558.2800000012</c:v>
                </c:pt>
              </c:numCache>
            </c:numRef>
          </c:val>
        </c:ser>
        <c:ser>
          <c:idx val="9"/>
          <c:order val="9"/>
          <c:tx>
            <c:strRef>
              <c:f>'Net income'!$K$3:$K$4</c:f>
              <c:strCache>
                <c:ptCount val="1"/>
                <c:pt idx="0">
                  <c:v>2024</c:v>
                </c:pt>
              </c:strCache>
            </c:strRef>
          </c:tx>
          <c:spPr>
            <a:solidFill>
              <a:schemeClr val="accent4">
                <a:lumMod val="60000"/>
              </a:schemeClr>
            </a:solidFill>
            <a:ln>
              <a:noFill/>
            </a:ln>
            <a:effectLst/>
          </c:spPr>
          <c:invertIfNegative val="0"/>
          <c:cat>
            <c:strRef>
              <c:f>'Net income'!$A$5:$A$25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'Net income'!$K$5:$K$25</c:f>
              <c:numCache>
                <c:formatCode>General</c:formatCode>
                <c:ptCount val="20"/>
                <c:pt idx="0">
                  <c:v>2281426.5</c:v>
                </c:pt>
                <c:pt idx="1">
                  <c:v>1174731.6099999994</c:v>
                </c:pt>
                <c:pt idx="2">
                  <c:v>1589449.3200000003</c:v>
                </c:pt>
                <c:pt idx="3">
                  <c:v>1350081.8999999985</c:v>
                </c:pt>
                <c:pt idx="4">
                  <c:v>686435.04000000097</c:v>
                </c:pt>
                <c:pt idx="5">
                  <c:v>576655.90000000037</c:v>
                </c:pt>
                <c:pt idx="6">
                  <c:v>247306.15000000037</c:v>
                </c:pt>
                <c:pt idx="7">
                  <c:v>9023382.0600000024</c:v>
                </c:pt>
                <c:pt idx="8">
                  <c:v>2387125.8400000036</c:v>
                </c:pt>
                <c:pt idx="9">
                  <c:v>72253.45530000006</c:v>
                </c:pt>
                <c:pt idx="10">
                  <c:v>1907663.75</c:v>
                </c:pt>
                <c:pt idx="11">
                  <c:v>135397.41999999993</c:v>
                </c:pt>
                <c:pt idx="12">
                  <c:v>1088183.25</c:v>
                </c:pt>
                <c:pt idx="13">
                  <c:v>41277.15000000014</c:v>
                </c:pt>
                <c:pt idx="14">
                  <c:v>808680.99000000209</c:v>
                </c:pt>
                <c:pt idx="15">
                  <c:v>75566.699999999255</c:v>
                </c:pt>
                <c:pt idx="16">
                  <c:v>2280186.200000003</c:v>
                </c:pt>
                <c:pt idx="17">
                  <c:v>137412.66000000015</c:v>
                </c:pt>
                <c:pt idx="18">
                  <c:v>237718.79999999981</c:v>
                </c:pt>
                <c:pt idx="19">
                  <c:v>2429213.8300000131</c:v>
                </c:pt>
              </c:numCache>
            </c:numRef>
          </c:val>
        </c:ser>
        <c:dLbls>
          <c:showLegendKey val="0"/>
          <c:showVal val="0"/>
          <c:showCatName val="0"/>
          <c:showSerName val="0"/>
          <c:showPercent val="0"/>
          <c:showBubbleSize val="0"/>
        </c:dLbls>
        <c:gapWidth val="150"/>
        <c:overlap val="100"/>
        <c:axId val="251357904"/>
        <c:axId val="251405304"/>
      </c:barChart>
      <c:catAx>
        <c:axId val="25135790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600">
                    <a:solidFill>
                      <a:schemeClr val="tx1"/>
                    </a:solidFill>
                    <a:latin typeface="Times New Roman" panose="02020603050405020304" pitchFamily="18" charset="0"/>
                    <a:cs typeface="Times New Roman" panose="02020603050405020304" pitchFamily="18" charset="0"/>
                  </a:rPr>
                  <a:t>Products</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1405304"/>
        <c:crosses val="autoZero"/>
        <c:auto val="1"/>
        <c:lblAlgn val="ctr"/>
        <c:lblOffset val="100"/>
        <c:noMultiLvlLbl val="0"/>
      </c:catAx>
      <c:valAx>
        <c:axId val="251405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600">
                    <a:solidFill>
                      <a:schemeClr val="tx1"/>
                    </a:solidFill>
                    <a:latin typeface="Times New Roman" panose="02020603050405020304" pitchFamily="18" charset="0"/>
                    <a:cs typeface="Times New Roman" panose="02020603050405020304" pitchFamily="18" charset="0"/>
                  </a:rPr>
                  <a:t>Total</a:t>
                </a:r>
              </a:p>
            </c:rich>
          </c:tx>
          <c:layout>
            <c:manualLayout>
              <c:xMode val="edge"/>
              <c:yMode val="edge"/>
              <c:x val="9.0014056722676795E-3"/>
              <c:y val="0.34605851675167193"/>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1357904"/>
        <c:crosses val="autoZero"/>
        <c:crossBetween val="between"/>
      </c:valAx>
      <c:spPr>
        <a:noFill/>
        <a:ln>
          <a:noFill/>
        </a:ln>
        <a:effectLst/>
      </c:spPr>
    </c:plotArea>
    <c:legend>
      <c:legendPos val="r"/>
      <c:layout>
        <c:manualLayout>
          <c:xMode val="edge"/>
          <c:yMode val="edge"/>
          <c:x val="0.89236950514005497"/>
          <c:y val="0.25109149866098029"/>
          <c:w val="9.4779092488608288E-2"/>
          <c:h val="0.6681686590350950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accent3">
        <a:lumMod val="40000"/>
        <a:lumOff val="60000"/>
      </a:schemeClr>
    </a:solidFill>
    <a:ln w="9525" cap="flat" cmpd="sng" algn="ctr">
      <a:solidFill>
        <a:schemeClr val="tx1">
          <a:lumMod val="15000"/>
          <a:lumOff val="85000"/>
        </a:schemeClr>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[New Microsoft Excel Worksheet.xlsx]Total sales!PivotTable3</c:name>
    <c:fmtId val="12"/>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2000">
                <a:solidFill>
                  <a:srgbClr val="FFFF00"/>
                </a:solidFill>
                <a:latin typeface="Times New Roman" panose="02020603050405020304" pitchFamily="18" charset="0"/>
                <a:cs typeface="Times New Roman" panose="02020603050405020304" pitchFamily="18" charset="0"/>
              </a:rPr>
              <a:t>Year-</a:t>
            </a:r>
            <a:r>
              <a:rPr lang="en-US" sz="2000" baseline="0">
                <a:solidFill>
                  <a:srgbClr val="FFFF00"/>
                </a:solidFill>
                <a:latin typeface="Times New Roman" panose="02020603050405020304" pitchFamily="18" charset="0"/>
                <a:cs typeface="Times New Roman" panose="02020603050405020304" pitchFamily="18" charset="0"/>
              </a:rPr>
              <a:t> wise total sales</a:t>
            </a:r>
            <a:endParaRPr lang="en-US" sz="2000">
              <a:solidFill>
                <a:srgbClr val="FFFF00"/>
              </a:solidFill>
              <a:latin typeface="Times New Roman" panose="02020603050405020304" pitchFamily="18" charset="0"/>
              <a:cs typeface="Times New Roman" panose="02020603050405020304" pitchFamily="18" charset="0"/>
            </a:endParaRPr>
          </a:p>
        </c:rich>
      </c:tx>
      <c:layout>
        <c:manualLayout>
          <c:xMode val="edge"/>
          <c:yMode val="edge"/>
          <c:x val="0.31717713308377438"/>
          <c:y val="1.5074427314197595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3"/>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4"/>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5"/>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7"/>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8"/>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9"/>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3"/>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4"/>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5"/>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7"/>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8"/>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19"/>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2"/>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3"/>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4"/>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5"/>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7"/>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8"/>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29"/>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3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
        <c:idx val="3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symbol val="none"/>
        </c:marker>
      </c:pivotFmt>
    </c:pivotFmts>
    <c:plotArea>
      <c:layout/>
      <c:areaChart>
        <c:grouping val="stacked"/>
        <c:varyColors val="0"/>
        <c:ser>
          <c:idx val="0"/>
          <c:order val="0"/>
          <c:tx>
            <c:strRef>
              <c:f>'Total sales'!$B$3:$B$4</c:f>
              <c:strCache>
                <c:ptCount val="1"/>
                <c:pt idx="0">
                  <c:v>2015</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sales'!$B$5:$B$25</c:f>
              <c:numCache>
                <c:formatCode>General</c:formatCode>
                <c:ptCount val="20"/>
                <c:pt idx="0">
                  <c:v>26389082.580000002</c:v>
                </c:pt>
                <c:pt idx="1">
                  <c:v>14757024.840000002</c:v>
                </c:pt>
                <c:pt idx="2">
                  <c:v>81115772.310000002</c:v>
                </c:pt>
                <c:pt idx="3">
                  <c:v>20433003.550000001</c:v>
                </c:pt>
                <c:pt idx="4">
                  <c:v>11789934.100000001</c:v>
                </c:pt>
                <c:pt idx="5">
                  <c:v>6567060.8000000007</c:v>
                </c:pt>
                <c:pt idx="6">
                  <c:v>579378366.63</c:v>
                </c:pt>
                <c:pt idx="7">
                  <c:v>26020260</c:v>
                </c:pt>
                <c:pt idx="8">
                  <c:v>54277504.800000004</c:v>
                </c:pt>
                <c:pt idx="9">
                  <c:v>63183288.140000001</c:v>
                </c:pt>
                <c:pt idx="10">
                  <c:v>4623449.67</c:v>
                </c:pt>
                <c:pt idx="11">
                  <c:v>46288255.640000001</c:v>
                </c:pt>
                <c:pt idx="12">
                  <c:v>78560865.900000006</c:v>
                </c:pt>
                <c:pt idx="13">
                  <c:v>3857649.6000000006</c:v>
                </c:pt>
                <c:pt idx="14">
                  <c:v>61034326.890000001</c:v>
                </c:pt>
                <c:pt idx="15">
                  <c:v>81265644</c:v>
                </c:pt>
                <c:pt idx="16">
                  <c:v>25207250.460000001</c:v>
                </c:pt>
                <c:pt idx="17">
                  <c:v>10680312</c:v>
                </c:pt>
                <c:pt idx="18">
                  <c:v>9808413.9399999995</c:v>
                </c:pt>
                <c:pt idx="19">
                  <c:v>55255786.540000007</c:v>
                </c:pt>
              </c:numCache>
            </c:numRef>
          </c:val>
        </c:ser>
        <c:ser>
          <c:idx val="1"/>
          <c:order val="1"/>
          <c:tx>
            <c:strRef>
              <c:f>'Total sales'!$C$3:$C$4</c:f>
              <c:strCache>
                <c:ptCount val="1"/>
                <c:pt idx="0">
                  <c:v>2016</c:v>
                </c:pt>
              </c:strCache>
            </c:strRef>
          </c:tx>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sales'!$C$5:$C$25</c:f>
              <c:numCache>
                <c:formatCode>General</c:formatCode>
                <c:ptCount val="20"/>
                <c:pt idx="0">
                  <c:v>154256190.48000002</c:v>
                </c:pt>
                <c:pt idx="1">
                  <c:v>23239441.280000001</c:v>
                </c:pt>
                <c:pt idx="2">
                  <c:v>47295863.940000005</c:v>
                </c:pt>
                <c:pt idx="3">
                  <c:v>31659276.630000003</c:v>
                </c:pt>
                <c:pt idx="4">
                  <c:v>30462694.560000002</c:v>
                </c:pt>
                <c:pt idx="5">
                  <c:v>10040526.9</c:v>
                </c:pt>
                <c:pt idx="6">
                  <c:v>32065173.640000004</c:v>
                </c:pt>
                <c:pt idx="7">
                  <c:v>31970173.690000001</c:v>
                </c:pt>
                <c:pt idx="8">
                  <c:v>29281041.130000003</c:v>
                </c:pt>
                <c:pt idx="9">
                  <c:v>80159773.320000008</c:v>
                </c:pt>
                <c:pt idx="10">
                  <c:v>16041590.870000003</c:v>
                </c:pt>
                <c:pt idx="11">
                  <c:v>31383353.59</c:v>
                </c:pt>
                <c:pt idx="12">
                  <c:v>73821851.950000003</c:v>
                </c:pt>
                <c:pt idx="13">
                  <c:v>23720032.849999998</c:v>
                </c:pt>
                <c:pt idx="14">
                  <c:v>70450644.680000007</c:v>
                </c:pt>
                <c:pt idx="15">
                  <c:v>39240265.150000006</c:v>
                </c:pt>
                <c:pt idx="16">
                  <c:v>53549492.850000001</c:v>
                </c:pt>
                <c:pt idx="17">
                  <c:v>10550009.539999999</c:v>
                </c:pt>
                <c:pt idx="18">
                  <c:v>26074496.16</c:v>
                </c:pt>
                <c:pt idx="19">
                  <c:v>42400291.870000005</c:v>
                </c:pt>
              </c:numCache>
            </c:numRef>
          </c:val>
        </c:ser>
        <c:ser>
          <c:idx val="2"/>
          <c:order val="2"/>
          <c:tx>
            <c:strRef>
              <c:f>'Total sales'!$D$3:$D$4</c:f>
              <c:strCache>
                <c:ptCount val="1"/>
                <c:pt idx="0">
                  <c:v>2017</c:v>
                </c:pt>
              </c:strCache>
            </c:strRef>
          </c:tx>
          <c:spPr>
            <a:gradFill rotWithShape="1">
              <a:gsLst>
                <a:gs pos="0">
                  <a:schemeClr val="accent3">
                    <a:shade val="51000"/>
                    <a:satMod val="130000"/>
                  </a:schemeClr>
                </a:gs>
                <a:gs pos="80000">
                  <a:schemeClr val="accent3">
                    <a:shade val="93000"/>
                    <a:satMod val="130000"/>
                  </a:schemeClr>
                </a:gs>
                <a:gs pos="100000">
                  <a:schemeClr val="accent3">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sales'!$D$5:$D$25</c:f>
              <c:numCache>
                <c:formatCode>General</c:formatCode>
                <c:ptCount val="20"/>
                <c:pt idx="0">
                  <c:v>96974347.170000017</c:v>
                </c:pt>
                <c:pt idx="1">
                  <c:v>19808173.84</c:v>
                </c:pt>
                <c:pt idx="2">
                  <c:v>45774516.539999999</c:v>
                </c:pt>
                <c:pt idx="3">
                  <c:v>10815356.700000001</c:v>
                </c:pt>
                <c:pt idx="4">
                  <c:v>14191465.640000001</c:v>
                </c:pt>
                <c:pt idx="5">
                  <c:v>5918944.6800000006</c:v>
                </c:pt>
                <c:pt idx="6">
                  <c:v>75155834.859999999</c:v>
                </c:pt>
                <c:pt idx="7">
                  <c:v>72718461.530000001</c:v>
                </c:pt>
                <c:pt idx="8">
                  <c:v>15311603.700000001</c:v>
                </c:pt>
                <c:pt idx="9">
                  <c:v>51521896.350000001</c:v>
                </c:pt>
                <c:pt idx="10">
                  <c:v>19119041.41</c:v>
                </c:pt>
                <c:pt idx="11">
                  <c:v>22753690.170000002</c:v>
                </c:pt>
                <c:pt idx="12">
                  <c:v>42177634.5</c:v>
                </c:pt>
                <c:pt idx="13">
                  <c:v>3279849.6</c:v>
                </c:pt>
                <c:pt idx="14">
                  <c:v>21052592.400000002</c:v>
                </c:pt>
                <c:pt idx="15">
                  <c:v>34648502.460000001</c:v>
                </c:pt>
                <c:pt idx="16">
                  <c:v>29982613.379999999</c:v>
                </c:pt>
                <c:pt idx="17">
                  <c:v>19587063.690000001</c:v>
                </c:pt>
                <c:pt idx="18">
                  <c:v>2388702.2400000002</c:v>
                </c:pt>
                <c:pt idx="19">
                  <c:v>39439498.080000006</c:v>
                </c:pt>
              </c:numCache>
            </c:numRef>
          </c:val>
        </c:ser>
        <c:ser>
          <c:idx val="3"/>
          <c:order val="3"/>
          <c:tx>
            <c:strRef>
              <c:f>'Total sales'!$E$3:$E$4</c:f>
              <c:strCache>
                <c:ptCount val="1"/>
                <c:pt idx="0">
                  <c:v>2018</c:v>
                </c:pt>
              </c:strCache>
            </c:strRef>
          </c:tx>
          <c:spPr>
            <a:gradFill rotWithShape="1">
              <a:gsLst>
                <a:gs pos="0">
                  <a:schemeClr val="accent4">
                    <a:shade val="51000"/>
                    <a:satMod val="130000"/>
                  </a:schemeClr>
                </a:gs>
                <a:gs pos="80000">
                  <a:schemeClr val="accent4">
                    <a:shade val="93000"/>
                    <a:satMod val="130000"/>
                  </a:schemeClr>
                </a:gs>
                <a:gs pos="100000">
                  <a:schemeClr val="accent4">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sales'!$E$5:$E$25</c:f>
              <c:numCache>
                <c:formatCode>General</c:formatCode>
                <c:ptCount val="20"/>
                <c:pt idx="0">
                  <c:v>150145938.49000001</c:v>
                </c:pt>
                <c:pt idx="1">
                  <c:v>25268792.580000002</c:v>
                </c:pt>
                <c:pt idx="2">
                  <c:v>67932796.650000006</c:v>
                </c:pt>
                <c:pt idx="3">
                  <c:v>30609101.59</c:v>
                </c:pt>
                <c:pt idx="4">
                  <c:v>19302621.309999999</c:v>
                </c:pt>
                <c:pt idx="5">
                  <c:v>20454273.010000002</c:v>
                </c:pt>
                <c:pt idx="6">
                  <c:v>55737001.920000002</c:v>
                </c:pt>
                <c:pt idx="7">
                  <c:v>40918075.440000005</c:v>
                </c:pt>
                <c:pt idx="8">
                  <c:v>30867853.27</c:v>
                </c:pt>
                <c:pt idx="9">
                  <c:v>19445176.34</c:v>
                </c:pt>
                <c:pt idx="10">
                  <c:v>6221619.8600000003</c:v>
                </c:pt>
                <c:pt idx="11">
                  <c:v>34913185.149999999</c:v>
                </c:pt>
                <c:pt idx="12">
                  <c:v>15261219.540000001</c:v>
                </c:pt>
                <c:pt idx="13">
                  <c:v>3848790</c:v>
                </c:pt>
                <c:pt idx="14">
                  <c:v>26048055.390000001</c:v>
                </c:pt>
                <c:pt idx="15">
                  <c:v>49189522.120000005</c:v>
                </c:pt>
                <c:pt idx="16">
                  <c:v>20220169.850000001</c:v>
                </c:pt>
                <c:pt idx="17">
                  <c:v>21153302.940000001</c:v>
                </c:pt>
                <c:pt idx="18">
                  <c:v>6248727.2400000002</c:v>
                </c:pt>
                <c:pt idx="19">
                  <c:v>80469101.760000005</c:v>
                </c:pt>
              </c:numCache>
            </c:numRef>
          </c:val>
        </c:ser>
        <c:ser>
          <c:idx val="4"/>
          <c:order val="4"/>
          <c:tx>
            <c:strRef>
              <c:f>'Total sales'!$F$3:$F$4</c:f>
              <c:strCache>
                <c:ptCount val="1"/>
                <c:pt idx="0">
                  <c:v>2019</c:v>
                </c:pt>
              </c:strCache>
            </c:strRef>
          </c:tx>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sales'!$F$5:$F$25</c:f>
              <c:numCache>
                <c:formatCode>General</c:formatCode>
                <c:ptCount val="20"/>
                <c:pt idx="0">
                  <c:v>139265092.44000003</c:v>
                </c:pt>
                <c:pt idx="1">
                  <c:v>48027005.640000001</c:v>
                </c:pt>
                <c:pt idx="2">
                  <c:v>67290070.120000005</c:v>
                </c:pt>
                <c:pt idx="3">
                  <c:v>21433828.050000001</c:v>
                </c:pt>
                <c:pt idx="4">
                  <c:v>6634216.1400000006</c:v>
                </c:pt>
                <c:pt idx="5">
                  <c:v>19550947.98</c:v>
                </c:pt>
                <c:pt idx="6">
                  <c:v>82623618.450000003</c:v>
                </c:pt>
                <c:pt idx="7">
                  <c:v>59567250.960000008</c:v>
                </c:pt>
                <c:pt idx="8">
                  <c:v>39022206.640000001</c:v>
                </c:pt>
                <c:pt idx="9">
                  <c:v>4588415.7300000004</c:v>
                </c:pt>
                <c:pt idx="10">
                  <c:v>19975688.760000002</c:v>
                </c:pt>
                <c:pt idx="11">
                  <c:v>9181010.8800000008</c:v>
                </c:pt>
                <c:pt idx="12">
                  <c:v>17966541.200000003</c:v>
                </c:pt>
                <c:pt idx="13">
                  <c:v>3701117.16</c:v>
                </c:pt>
                <c:pt idx="14">
                  <c:v>38045724.640000001</c:v>
                </c:pt>
                <c:pt idx="15">
                  <c:v>63485053.820000008</c:v>
                </c:pt>
                <c:pt idx="16">
                  <c:v>27984998.280000001</c:v>
                </c:pt>
                <c:pt idx="17">
                  <c:v>16127237.950000001</c:v>
                </c:pt>
                <c:pt idx="18">
                  <c:v>16896733.800000001</c:v>
                </c:pt>
                <c:pt idx="19">
                  <c:v>36772448.18</c:v>
                </c:pt>
              </c:numCache>
            </c:numRef>
          </c:val>
        </c:ser>
        <c:ser>
          <c:idx val="5"/>
          <c:order val="5"/>
          <c:tx>
            <c:strRef>
              <c:f>'Total sales'!$G$3:$G$4</c:f>
              <c:strCache>
                <c:ptCount val="1"/>
                <c:pt idx="0">
                  <c:v>2020</c:v>
                </c:pt>
              </c:strCache>
            </c:strRef>
          </c:tx>
          <c:spPr>
            <a:gradFill rotWithShape="1">
              <a:gsLst>
                <a:gs pos="0">
                  <a:schemeClr val="accent6">
                    <a:shade val="51000"/>
                    <a:satMod val="130000"/>
                  </a:schemeClr>
                </a:gs>
                <a:gs pos="80000">
                  <a:schemeClr val="accent6">
                    <a:shade val="93000"/>
                    <a:satMod val="130000"/>
                  </a:schemeClr>
                </a:gs>
                <a:gs pos="100000">
                  <a:schemeClr val="accent6">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sales'!$G$5:$G$25</c:f>
              <c:numCache>
                <c:formatCode>General</c:formatCode>
                <c:ptCount val="20"/>
                <c:pt idx="0">
                  <c:v>134754708.59999999</c:v>
                </c:pt>
                <c:pt idx="1">
                  <c:v>2982905.3400000003</c:v>
                </c:pt>
                <c:pt idx="2">
                  <c:v>11373286.800000001</c:v>
                </c:pt>
                <c:pt idx="3">
                  <c:v>39099312.980000004</c:v>
                </c:pt>
                <c:pt idx="4">
                  <c:v>13226733.310000001</c:v>
                </c:pt>
                <c:pt idx="5">
                  <c:v>4361471.9399999995</c:v>
                </c:pt>
                <c:pt idx="6">
                  <c:v>14956638.689999999</c:v>
                </c:pt>
                <c:pt idx="7">
                  <c:v>19259793.490000002</c:v>
                </c:pt>
                <c:pt idx="8">
                  <c:v>14769338.400000002</c:v>
                </c:pt>
                <c:pt idx="9">
                  <c:v>9625292</c:v>
                </c:pt>
                <c:pt idx="10">
                  <c:v>19946477.760000002</c:v>
                </c:pt>
                <c:pt idx="11">
                  <c:v>20191534.510000002</c:v>
                </c:pt>
                <c:pt idx="12">
                  <c:v>50346350.480000004</c:v>
                </c:pt>
                <c:pt idx="13">
                  <c:v>4217580.4800000004</c:v>
                </c:pt>
                <c:pt idx="14">
                  <c:v>15241836.490000002</c:v>
                </c:pt>
                <c:pt idx="15">
                  <c:v>19290183.630000003</c:v>
                </c:pt>
                <c:pt idx="16">
                  <c:v>5910858.6900000004</c:v>
                </c:pt>
                <c:pt idx="17">
                  <c:v>7897630.4100000001</c:v>
                </c:pt>
                <c:pt idx="18">
                  <c:v>3665507.5600000005</c:v>
                </c:pt>
                <c:pt idx="19">
                  <c:v>41722696.180000007</c:v>
                </c:pt>
              </c:numCache>
            </c:numRef>
          </c:val>
        </c:ser>
        <c:ser>
          <c:idx val="6"/>
          <c:order val="6"/>
          <c:tx>
            <c:strRef>
              <c:f>'Total sales'!$H$3:$H$4</c:f>
              <c:strCache>
                <c:ptCount val="1"/>
                <c:pt idx="0">
                  <c:v>2021</c:v>
                </c:pt>
              </c:strCache>
            </c:strRef>
          </c:tx>
          <c:spPr>
            <a:gradFill rotWithShape="1">
              <a:gsLst>
                <a:gs pos="0">
                  <a:schemeClr val="accent1">
                    <a:lumMod val="60000"/>
                    <a:shade val="51000"/>
                    <a:satMod val="130000"/>
                  </a:schemeClr>
                </a:gs>
                <a:gs pos="80000">
                  <a:schemeClr val="accent1">
                    <a:lumMod val="60000"/>
                    <a:shade val="93000"/>
                    <a:satMod val="130000"/>
                  </a:schemeClr>
                </a:gs>
                <a:gs pos="100000">
                  <a:schemeClr val="accent1">
                    <a:lumMod val="60000"/>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sales'!$H$5:$H$25</c:f>
              <c:numCache>
                <c:formatCode>General</c:formatCode>
                <c:ptCount val="20"/>
                <c:pt idx="0">
                  <c:v>96362498.700000003</c:v>
                </c:pt>
                <c:pt idx="1">
                  <c:v>26230935.510000002</c:v>
                </c:pt>
                <c:pt idx="2">
                  <c:v>60862214.180000007</c:v>
                </c:pt>
                <c:pt idx="3">
                  <c:v>44630760.369999997</c:v>
                </c:pt>
                <c:pt idx="4">
                  <c:v>22832778.150000002</c:v>
                </c:pt>
                <c:pt idx="5">
                  <c:v>4769704.7600000007</c:v>
                </c:pt>
                <c:pt idx="6">
                  <c:v>22281204.920000002</c:v>
                </c:pt>
                <c:pt idx="7">
                  <c:v>80439823.350000009</c:v>
                </c:pt>
                <c:pt idx="8">
                  <c:v>21914824.080000002</c:v>
                </c:pt>
                <c:pt idx="9">
                  <c:v>20990095.840000004</c:v>
                </c:pt>
                <c:pt idx="10">
                  <c:v>32879676.900000002</c:v>
                </c:pt>
                <c:pt idx="11">
                  <c:v>18759844.550000001</c:v>
                </c:pt>
                <c:pt idx="12">
                  <c:v>49401069.68</c:v>
                </c:pt>
                <c:pt idx="13">
                  <c:v>1720527.9</c:v>
                </c:pt>
                <c:pt idx="14">
                  <c:v>43472794.600000009</c:v>
                </c:pt>
                <c:pt idx="15">
                  <c:v>54207003.57</c:v>
                </c:pt>
                <c:pt idx="16">
                  <c:v>20015502.390000004</c:v>
                </c:pt>
                <c:pt idx="17">
                  <c:v>25378597.050000001</c:v>
                </c:pt>
                <c:pt idx="18">
                  <c:v>15826789.440000001</c:v>
                </c:pt>
                <c:pt idx="19">
                  <c:v>63070892.13000001</c:v>
                </c:pt>
              </c:numCache>
            </c:numRef>
          </c:val>
        </c:ser>
        <c:ser>
          <c:idx val="7"/>
          <c:order val="7"/>
          <c:tx>
            <c:strRef>
              <c:f>'Total sales'!$I$3:$I$4</c:f>
              <c:strCache>
                <c:ptCount val="1"/>
                <c:pt idx="0">
                  <c:v>2022</c:v>
                </c:pt>
              </c:strCache>
            </c:strRef>
          </c:tx>
          <c:spPr>
            <a:gradFill rotWithShape="1">
              <a:gsLst>
                <a:gs pos="0">
                  <a:schemeClr val="accent2">
                    <a:lumMod val="60000"/>
                    <a:shade val="51000"/>
                    <a:satMod val="130000"/>
                  </a:schemeClr>
                </a:gs>
                <a:gs pos="80000">
                  <a:schemeClr val="accent2">
                    <a:lumMod val="60000"/>
                    <a:shade val="93000"/>
                    <a:satMod val="130000"/>
                  </a:schemeClr>
                </a:gs>
                <a:gs pos="100000">
                  <a:schemeClr val="accent2">
                    <a:lumMod val="60000"/>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sales'!$I$5:$I$25</c:f>
              <c:numCache>
                <c:formatCode>General</c:formatCode>
                <c:ptCount val="20"/>
                <c:pt idx="0">
                  <c:v>161991227.97</c:v>
                </c:pt>
                <c:pt idx="1">
                  <c:v>47689544.760000005</c:v>
                </c:pt>
                <c:pt idx="2">
                  <c:v>33485236.98</c:v>
                </c:pt>
                <c:pt idx="3">
                  <c:v>32059134.560000006</c:v>
                </c:pt>
                <c:pt idx="4">
                  <c:v>13223809</c:v>
                </c:pt>
                <c:pt idx="5">
                  <c:v>6545191.0700000003</c:v>
                </c:pt>
                <c:pt idx="6">
                  <c:v>45741119.700000003</c:v>
                </c:pt>
                <c:pt idx="7">
                  <c:v>70637590.800000012</c:v>
                </c:pt>
                <c:pt idx="8">
                  <c:v>25820556.27</c:v>
                </c:pt>
                <c:pt idx="9">
                  <c:v>15114506.49</c:v>
                </c:pt>
                <c:pt idx="10">
                  <c:v>18997610.32</c:v>
                </c:pt>
                <c:pt idx="11">
                  <c:v>25214400.199999999</c:v>
                </c:pt>
                <c:pt idx="12">
                  <c:v>70986778.88000001</c:v>
                </c:pt>
                <c:pt idx="13">
                  <c:v>2972890.14</c:v>
                </c:pt>
                <c:pt idx="14">
                  <c:v>8575345.9400000013</c:v>
                </c:pt>
                <c:pt idx="15">
                  <c:v>58112148.330000006</c:v>
                </c:pt>
                <c:pt idx="16">
                  <c:v>7718195.6900000004</c:v>
                </c:pt>
                <c:pt idx="17">
                  <c:v>23508953.950000003</c:v>
                </c:pt>
                <c:pt idx="18">
                  <c:v>25009640.720000003</c:v>
                </c:pt>
                <c:pt idx="19">
                  <c:v>77388137.340000004</c:v>
                </c:pt>
              </c:numCache>
            </c:numRef>
          </c:val>
        </c:ser>
        <c:ser>
          <c:idx val="8"/>
          <c:order val="8"/>
          <c:tx>
            <c:strRef>
              <c:f>'Total sales'!$J$3:$J$4</c:f>
              <c:strCache>
                <c:ptCount val="1"/>
                <c:pt idx="0">
                  <c:v>2023</c:v>
                </c:pt>
              </c:strCache>
            </c:strRef>
          </c:tx>
          <c:spPr>
            <a:gradFill rotWithShape="1">
              <a:gsLst>
                <a:gs pos="0">
                  <a:schemeClr val="accent3">
                    <a:lumMod val="60000"/>
                    <a:shade val="51000"/>
                    <a:satMod val="130000"/>
                  </a:schemeClr>
                </a:gs>
                <a:gs pos="80000">
                  <a:schemeClr val="accent3">
                    <a:lumMod val="60000"/>
                    <a:shade val="93000"/>
                    <a:satMod val="130000"/>
                  </a:schemeClr>
                </a:gs>
                <a:gs pos="100000">
                  <a:schemeClr val="accent3">
                    <a:lumMod val="60000"/>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sales'!$J$5:$J$25</c:f>
              <c:numCache>
                <c:formatCode>General</c:formatCode>
                <c:ptCount val="20"/>
                <c:pt idx="0">
                  <c:v>108458231.31</c:v>
                </c:pt>
                <c:pt idx="1">
                  <c:v>53752821.740000002</c:v>
                </c:pt>
                <c:pt idx="2">
                  <c:v>42701320.320000008</c:v>
                </c:pt>
                <c:pt idx="3">
                  <c:v>37030312.830000006</c:v>
                </c:pt>
                <c:pt idx="4">
                  <c:v>20815870.950000003</c:v>
                </c:pt>
                <c:pt idx="5">
                  <c:v>4314269.96</c:v>
                </c:pt>
                <c:pt idx="6">
                  <c:v>45156970.320000008</c:v>
                </c:pt>
                <c:pt idx="7">
                  <c:v>45388239.050000004</c:v>
                </c:pt>
                <c:pt idx="8">
                  <c:v>35778987.420000002</c:v>
                </c:pt>
                <c:pt idx="9">
                  <c:v>10719809.98</c:v>
                </c:pt>
                <c:pt idx="10">
                  <c:v>25748514.239999998</c:v>
                </c:pt>
                <c:pt idx="11">
                  <c:v>30525880.200000003</c:v>
                </c:pt>
                <c:pt idx="12">
                  <c:v>40245956.010000005</c:v>
                </c:pt>
                <c:pt idx="13">
                  <c:v>2391347.2800000003</c:v>
                </c:pt>
                <c:pt idx="14">
                  <c:v>42488840.789999999</c:v>
                </c:pt>
                <c:pt idx="15">
                  <c:v>26035436.880000003</c:v>
                </c:pt>
                <c:pt idx="16">
                  <c:v>15987216.680000002</c:v>
                </c:pt>
                <c:pt idx="17">
                  <c:v>7396225.2000000002</c:v>
                </c:pt>
                <c:pt idx="18">
                  <c:v>18407745</c:v>
                </c:pt>
                <c:pt idx="19">
                  <c:v>87550186.280000001</c:v>
                </c:pt>
              </c:numCache>
            </c:numRef>
          </c:val>
        </c:ser>
        <c:ser>
          <c:idx val="9"/>
          <c:order val="9"/>
          <c:tx>
            <c:strRef>
              <c:f>'Total sales'!$K$3:$K$4</c:f>
              <c:strCache>
                <c:ptCount val="1"/>
                <c:pt idx="0">
                  <c:v>2024</c:v>
                </c:pt>
              </c:strCache>
            </c:strRef>
          </c:tx>
          <c:spPr>
            <a:gradFill rotWithShape="1">
              <a:gsLst>
                <a:gs pos="0">
                  <a:schemeClr val="accent4">
                    <a:lumMod val="60000"/>
                    <a:shade val="51000"/>
                    <a:satMod val="130000"/>
                  </a:schemeClr>
                </a:gs>
                <a:gs pos="80000">
                  <a:schemeClr val="accent4">
                    <a:lumMod val="60000"/>
                    <a:shade val="93000"/>
                    <a:satMod val="130000"/>
                  </a:schemeClr>
                </a:gs>
                <a:gs pos="100000">
                  <a:schemeClr val="accent4">
                    <a:lumMod val="60000"/>
                    <a:shade val="94000"/>
                    <a:satMod val="135000"/>
                  </a:schemeClr>
                </a:gs>
              </a:gsLst>
              <a:lin ang="16200000" scaled="0"/>
            </a:gradFill>
            <a:ln w="25400">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'Total sales'!$A$5:$A$25</c:f>
              <c:strCache>
                <c:ptCount val="20"/>
                <c:pt idx="0">
                  <c:v>Blazers</c:v>
                </c:pt>
                <c:pt idx="1">
                  <c:v>Casual Pants</c:v>
                </c:pt>
                <c:pt idx="2">
                  <c:v>Dresses</c:v>
                </c:pt>
                <c:pt idx="3">
                  <c:v>Formal Pants</c:v>
                </c:pt>
                <c:pt idx="4">
                  <c:v>Gloves</c:v>
                </c:pt>
                <c:pt idx="5">
                  <c:v>Hats</c:v>
                </c:pt>
                <c:pt idx="6">
                  <c:v>Hoodies</c:v>
                </c:pt>
                <c:pt idx="7">
                  <c:v>Jackets</c:v>
                </c:pt>
                <c:pt idx="8">
                  <c:v>Jeans</c:v>
                </c:pt>
                <c:pt idx="9">
                  <c:v>Scarves</c:v>
                </c:pt>
                <c:pt idx="10">
                  <c:v>Shirts</c:v>
                </c:pt>
                <c:pt idx="11">
                  <c:v>Shorts</c:v>
                </c:pt>
                <c:pt idx="12">
                  <c:v>Skirts</c:v>
                </c:pt>
                <c:pt idx="13">
                  <c:v>Socks</c:v>
                </c:pt>
                <c:pt idx="14">
                  <c:v>Sportswear</c:v>
                </c:pt>
                <c:pt idx="15">
                  <c:v>Sweaters</c:v>
                </c:pt>
                <c:pt idx="16">
                  <c:v>Swimwear</c:v>
                </c:pt>
                <c:pt idx="17">
                  <c:v>T-Shirts</c:v>
                </c:pt>
                <c:pt idx="18">
                  <c:v>Underwear</c:v>
                </c:pt>
                <c:pt idx="19">
                  <c:v>Winter Coats</c:v>
                </c:pt>
              </c:strCache>
            </c:strRef>
          </c:cat>
          <c:val>
            <c:numRef>
              <c:f>'Total sales'!$K$5:$K$25</c:f>
              <c:numCache>
                <c:formatCode>General</c:formatCode>
                <c:ptCount val="20"/>
                <c:pt idx="0">
                  <c:v>50787496.5</c:v>
                </c:pt>
                <c:pt idx="1">
                  <c:v>21546293.609999999</c:v>
                </c:pt>
                <c:pt idx="2">
                  <c:v>26032432.32</c:v>
                </c:pt>
                <c:pt idx="3">
                  <c:v>27254151.899999999</c:v>
                </c:pt>
                <c:pt idx="4">
                  <c:v>11984291.040000001</c:v>
                </c:pt>
                <c:pt idx="5">
                  <c:v>12804550.9</c:v>
                </c:pt>
                <c:pt idx="6">
                  <c:v>7407551.1500000004</c:v>
                </c:pt>
                <c:pt idx="7">
                  <c:v>157097462.06</c:v>
                </c:pt>
                <c:pt idx="8">
                  <c:v>40199163.840000004</c:v>
                </c:pt>
                <c:pt idx="9">
                  <c:v>1431893.0353000001</c:v>
                </c:pt>
                <c:pt idx="10">
                  <c:v>36597343.75</c:v>
                </c:pt>
                <c:pt idx="11">
                  <c:v>8675887.4199999999</c:v>
                </c:pt>
                <c:pt idx="12">
                  <c:v>33847283.25</c:v>
                </c:pt>
                <c:pt idx="13">
                  <c:v>1343754.1500000001</c:v>
                </c:pt>
                <c:pt idx="14">
                  <c:v>18560708.990000002</c:v>
                </c:pt>
                <c:pt idx="15">
                  <c:v>15372914.699999999</c:v>
                </c:pt>
                <c:pt idx="16">
                  <c:v>40341632.200000003</c:v>
                </c:pt>
                <c:pt idx="17">
                  <c:v>5412528.6600000001</c:v>
                </c:pt>
                <c:pt idx="18">
                  <c:v>5677248.7999999998</c:v>
                </c:pt>
                <c:pt idx="19">
                  <c:v>96146421.830000013</c:v>
                </c:pt>
              </c:numCache>
            </c:numRef>
          </c:val>
        </c:ser>
        <c:dLbls>
          <c:showLegendKey val="0"/>
          <c:showVal val="0"/>
          <c:showCatName val="0"/>
          <c:showSerName val="0"/>
          <c:showPercent val="0"/>
          <c:showBubbleSize val="0"/>
        </c:dLbls>
        <c:axId val="250510896"/>
        <c:axId val="251221488"/>
      </c:areaChart>
      <c:catAx>
        <c:axId val="250510896"/>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1600">
                    <a:latin typeface="Times New Roman" panose="02020603050405020304" pitchFamily="18" charset="0"/>
                    <a:cs typeface="Times New Roman" panose="02020603050405020304" pitchFamily="18" charset="0"/>
                  </a:rPr>
                  <a:t>Product</a:t>
                </a:r>
              </a:p>
            </c:rich>
          </c:tx>
          <c:layout/>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51221488"/>
        <c:crosses val="autoZero"/>
        <c:auto val="1"/>
        <c:lblAlgn val="ctr"/>
        <c:lblOffset val="100"/>
        <c:noMultiLvlLbl val="0"/>
      </c:catAx>
      <c:valAx>
        <c:axId val="251221488"/>
        <c:scaling>
          <c:orientation val="minMax"/>
        </c:scaling>
        <c:delete val="0"/>
        <c:axPos val="l"/>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1400">
                    <a:latin typeface="Times New Roman" panose="02020603050405020304" pitchFamily="18" charset="0"/>
                    <a:cs typeface="Times New Roman" panose="02020603050405020304" pitchFamily="18" charset="0"/>
                  </a:rPr>
                  <a:t>Total</a:t>
                </a:r>
              </a:p>
            </c:rich>
          </c:tx>
          <c:layout>
            <c:manualLayout>
              <c:xMode val="edge"/>
              <c:yMode val="edge"/>
              <c:x val="1.4494426256206047E-2"/>
              <c:y val="0.31321313870143669"/>
            </c:manualLayout>
          </c:layout>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50510896"/>
        <c:crosses val="autoZero"/>
        <c:crossBetween val="midCat"/>
      </c:valAx>
      <c:spPr>
        <a:noFill/>
        <a:ln>
          <a:noFill/>
        </a:ln>
        <a:effectLst/>
      </c:spPr>
    </c:plotArea>
    <c:legend>
      <c:legendPos val="r"/>
      <c:layout>
        <c:manualLayout>
          <c:xMode val="edge"/>
          <c:yMode val="edge"/>
          <c:x val="0.88897577142774609"/>
          <c:y val="0.21814982043029166"/>
          <c:w val="9.2259570222013976E-2"/>
          <c:h val="0.6635432720478169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zero"/>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3">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9525" cap="rnd">
        <a:solidFill>
          <a:schemeClr val="phClr"/>
        </a:solidFill>
        <a:round/>
      </a:ln>
    </cs:spPr>
  </cs:dataPointLine>
  <cs:dataPointMarker>
    <cs:lnRef idx="0">
      <cs:styleClr val="auto"/>
    </cs:lnRef>
    <cs:fillRef idx="3">
      <cs:styleClr val="auto"/>
    </cs:fillRef>
    <cs:effectRef idx="3"/>
    <cs:fontRef idx="minor">
      <a:schemeClr val="tx1"/>
    </cs:fontRef>
    <cs:spPr>
      <a:ln w="9525" cap="rnd">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8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5-01-29T12:00:51.130" idx="1">
    <p:pos x="10" y="10"/>
    <p:text/>
    <p:extLst>
      <p:ext uri="{C676402C-5697-4E1C-873F-D02D1690AC5C}">
        <p15:threadingInfo xmlns:p15="http://schemas.microsoft.com/office/powerpoint/2012/main" timeZoneBias="-36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50DCCD-F137-4CB0-B83B-D4EE624B61B4}" type="doc">
      <dgm:prSet loTypeId="urn:microsoft.com/office/officeart/2005/8/layout/default" loCatId="list" qsTypeId="urn:microsoft.com/office/officeart/2005/8/quickstyle/3d1" qsCatId="3D" csTypeId="urn:microsoft.com/office/officeart/2005/8/colors/accent1_2" csCatId="accent1" phldr="1"/>
      <dgm:spPr/>
      <dgm:t>
        <a:bodyPr/>
        <a:lstStyle/>
        <a:p>
          <a:endParaRPr lang="en-US"/>
        </a:p>
      </dgm:t>
    </dgm:pt>
    <dgm:pt modelId="{85CA8D36-D22C-43F6-8DA4-627C2782B204}">
      <dgm:prSet phldrT="[Text]" custT="1"/>
      <dgm:spPr/>
      <dgm:t>
        <a:bodyPr/>
        <a:lstStyle/>
        <a:p>
          <a:r>
            <a:rPr lang="en-US" sz="2400" dirty="0" smtClean="0">
              <a:solidFill>
                <a:schemeClr val="bg1"/>
              </a:solidFill>
              <a:latin typeface="Times New Roman" panose="02020603050405020304" pitchFamily="18" charset="0"/>
              <a:cs typeface="Times New Roman" panose="02020603050405020304" pitchFamily="18" charset="0"/>
            </a:rPr>
            <a:t>Robots are smart devices</a:t>
          </a:r>
          <a:endParaRPr lang="en-US" sz="2400" dirty="0">
            <a:solidFill>
              <a:schemeClr val="bg1"/>
            </a:solidFill>
            <a:latin typeface="Times New Roman" panose="02020603050405020304" pitchFamily="18" charset="0"/>
            <a:cs typeface="Times New Roman" panose="02020603050405020304" pitchFamily="18" charset="0"/>
          </a:endParaRPr>
        </a:p>
      </dgm:t>
    </dgm:pt>
    <dgm:pt modelId="{982E2AC5-F949-4D9D-AE61-9B348A870514}" type="parTrans" cxnId="{866C212F-F41D-498F-80CA-05FEE638CE39}">
      <dgm:prSet/>
      <dgm:spPr/>
      <dgm:t>
        <a:bodyPr/>
        <a:lstStyle/>
        <a:p>
          <a:endParaRPr lang="en-US"/>
        </a:p>
      </dgm:t>
    </dgm:pt>
    <dgm:pt modelId="{53DC3B96-B170-480F-9F54-351BD9CE6351}" type="sibTrans" cxnId="{866C212F-F41D-498F-80CA-05FEE638CE39}">
      <dgm:prSet/>
      <dgm:spPr/>
      <dgm:t>
        <a:bodyPr/>
        <a:lstStyle/>
        <a:p>
          <a:endParaRPr lang="en-US"/>
        </a:p>
      </dgm:t>
    </dgm:pt>
    <dgm:pt modelId="{A6E28E96-CE95-40E0-A60F-9E53B6798C0E}">
      <dgm:prSet phldrT="[Text]" custT="1"/>
      <dgm:spPr/>
      <dgm:t>
        <a:bodyPr/>
        <a:lstStyle/>
        <a:p>
          <a:r>
            <a:rPr lang="en-US" sz="3200" dirty="0" smtClean="0">
              <a:latin typeface="Times New Roman" panose="02020603050405020304" pitchFamily="18" charset="0"/>
              <a:cs typeface="Times New Roman" panose="02020603050405020304" pitchFamily="18" charset="0"/>
            </a:rPr>
            <a:t>Sensors</a:t>
          </a:r>
          <a:endParaRPr lang="en-US" sz="3200" dirty="0">
            <a:latin typeface="Times New Roman" panose="02020603050405020304" pitchFamily="18" charset="0"/>
            <a:cs typeface="Times New Roman" panose="02020603050405020304" pitchFamily="18" charset="0"/>
          </a:endParaRPr>
        </a:p>
      </dgm:t>
    </dgm:pt>
    <dgm:pt modelId="{192E2453-DC03-4E60-A2F6-3D2B51E86B61}" type="parTrans" cxnId="{97824FA0-11A8-460D-BBF7-8112AFB026B9}">
      <dgm:prSet/>
      <dgm:spPr/>
      <dgm:t>
        <a:bodyPr/>
        <a:lstStyle/>
        <a:p>
          <a:endParaRPr lang="en-US"/>
        </a:p>
      </dgm:t>
    </dgm:pt>
    <dgm:pt modelId="{894E36DA-CCD2-4D21-89AC-B2BADC643EC9}" type="sibTrans" cxnId="{97824FA0-11A8-460D-BBF7-8112AFB026B9}">
      <dgm:prSet/>
      <dgm:spPr/>
      <dgm:t>
        <a:bodyPr/>
        <a:lstStyle/>
        <a:p>
          <a:endParaRPr lang="en-US"/>
        </a:p>
      </dgm:t>
    </dgm:pt>
    <dgm:pt modelId="{786D1B47-455B-4D1D-B631-4F6DC687A31E}">
      <dgm:prSet phldrT="[Text]" custT="1"/>
      <dgm:spPr/>
      <dgm:t>
        <a:bodyPr/>
        <a:lstStyle/>
        <a:p>
          <a:r>
            <a:rPr lang="en-US" sz="2800" dirty="0" smtClean="0">
              <a:latin typeface="Times New Roman" panose="02020603050405020304" pitchFamily="18" charset="0"/>
              <a:cs typeface="Times New Roman" panose="02020603050405020304" pitchFamily="18" charset="0"/>
            </a:rPr>
            <a:t>Factory layouts</a:t>
          </a:r>
          <a:endParaRPr lang="en-US" sz="2800" dirty="0">
            <a:latin typeface="Times New Roman" panose="02020603050405020304" pitchFamily="18" charset="0"/>
            <a:cs typeface="Times New Roman" panose="02020603050405020304" pitchFamily="18" charset="0"/>
          </a:endParaRPr>
        </a:p>
      </dgm:t>
    </dgm:pt>
    <dgm:pt modelId="{705C06A4-2A75-470D-A188-1FEF97E8C148}" type="parTrans" cxnId="{1D75BBDB-68F1-4B58-B012-FAF71B6F9A7F}">
      <dgm:prSet/>
      <dgm:spPr/>
      <dgm:t>
        <a:bodyPr/>
        <a:lstStyle/>
        <a:p>
          <a:endParaRPr lang="en-US"/>
        </a:p>
      </dgm:t>
    </dgm:pt>
    <dgm:pt modelId="{459E6A0D-E3E1-4CBA-97D2-D25F874A6263}" type="sibTrans" cxnId="{1D75BBDB-68F1-4B58-B012-FAF71B6F9A7F}">
      <dgm:prSet/>
      <dgm:spPr/>
      <dgm:t>
        <a:bodyPr/>
        <a:lstStyle/>
        <a:p>
          <a:endParaRPr lang="en-US"/>
        </a:p>
      </dgm:t>
    </dgm:pt>
    <dgm:pt modelId="{147C5E0C-6364-48E8-9A75-FCB7733739C2}">
      <dgm:prSet phldrT="[Text]" custT="1"/>
      <dgm:spPr/>
      <dgm:t>
        <a:bodyPr/>
        <a:lstStyle/>
        <a:p>
          <a:r>
            <a:rPr lang="en-US" sz="3200" dirty="0" smtClean="0">
              <a:latin typeface="Times New Roman" panose="02020603050405020304" pitchFamily="18" charset="0"/>
              <a:cs typeface="Times New Roman" panose="02020603050405020304" pitchFamily="18" charset="0"/>
            </a:rPr>
            <a:t>IOS</a:t>
          </a:r>
          <a:endParaRPr lang="en-US" sz="3200" dirty="0">
            <a:latin typeface="Times New Roman" panose="02020603050405020304" pitchFamily="18" charset="0"/>
            <a:cs typeface="Times New Roman" panose="02020603050405020304" pitchFamily="18" charset="0"/>
          </a:endParaRPr>
        </a:p>
      </dgm:t>
    </dgm:pt>
    <dgm:pt modelId="{0BDFB429-E34D-45C5-8E4B-5E61B88C3FAE}" type="parTrans" cxnId="{6AF5BA71-8195-4EE3-A670-3CDDBFE516F8}">
      <dgm:prSet/>
      <dgm:spPr/>
      <dgm:t>
        <a:bodyPr/>
        <a:lstStyle/>
        <a:p>
          <a:endParaRPr lang="en-US"/>
        </a:p>
      </dgm:t>
    </dgm:pt>
    <dgm:pt modelId="{B6BF3CAC-5FF5-4F6B-94F2-88204FEF3D31}" type="sibTrans" cxnId="{6AF5BA71-8195-4EE3-A670-3CDDBFE516F8}">
      <dgm:prSet/>
      <dgm:spPr/>
      <dgm:t>
        <a:bodyPr/>
        <a:lstStyle/>
        <a:p>
          <a:endParaRPr lang="en-US"/>
        </a:p>
      </dgm:t>
    </dgm:pt>
    <dgm:pt modelId="{5C77B356-A78D-4951-A95E-99E9D066CE82}">
      <dgm:prSet phldrT="[Text]" custT="1"/>
      <dgm:spPr/>
      <dgm:t>
        <a:bodyPr/>
        <a:lstStyle/>
        <a:p>
          <a:r>
            <a:rPr lang="en-US" sz="3200" dirty="0" smtClean="0">
              <a:latin typeface="Times New Roman" panose="02020603050405020304" pitchFamily="18" charset="0"/>
              <a:cs typeface="Times New Roman" panose="02020603050405020304" pitchFamily="18" charset="0"/>
            </a:rPr>
            <a:t>Humans</a:t>
          </a:r>
          <a:endParaRPr lang="en-US" sz="3200" dirty="0">
            <a:latin typeface="Times New Roman" panose="02020603050405020304" pitchFamily="18" charset="0"/>
            <a:cs typeface="Times New Roman" panose="02020603050405020304" pitchFamily="18" charset="0"/>
          </a:endParaRPr>
        </a:p>
      </dgm:t>
    </dgm:pt>
    <dgm:pt modelId="{45FDF65A-CC27-4B75-AB44-BB5F9F0F5483}" type="parTrans" cxnId="{6B73D9AD-92B6-45E3-B154-258BCDF9372E}">
      <dgm:prSet/>
      <dgm:spPr/>
      <dgm:t>
        <a:bodyPr/>
        <a:lstStyle/>
        <a:p>
          <a:endParaRPr lang="en-US"/>
        </a:p>
      </dgm:t>
    </dgm:pt>
    <dgm:pt modelId="{E6A3D453-7C3D-4061-B60E-6634865D6953}" type="sibTrans" cxnId="{6B73D9AD-92B6-45E3-B154-258BCDF9372E}">
      <dgm:prSet/>
      <dgm:spPr/>
      <dgm:t>
        <a:bodyPr/>
        <a:lstStyle/>
        <a:p>
          <a:endParaRPr lang="en-US"/>
        </a:p>
      </dgm:t>
    </dgm:pt>
    <dgm:pt modelId="{A6766040-E2CD-45F1-969C-BDF28DB59776}" type="pres">
      <dgm:prSet presAssocID="{0A50DCCD-F137-4CB0-B83B-D4EE624B61B4}" presName="diagram" presStyleCnt="0">
        <dgm:presLayoutVars>
          <dgm:dir/>
          <dgm:resizeHandles val="exact"/>
        </dgm:presLayoutVars>
      </dgm:prSet>
      <dgm:spPr/>
      <dgm:t>
        <a:bodyPr/>
        <a:lstStyle/>
        <a:p>
          <a:endParaRPr lang="en-US"/>
        </a:p>
      </dgm:t>
    </dgm:pt>
    <dgm:pt modelId="{7034BA71-83A7-48FB-A934-371A1C900BC5}" type="pres">
      <dgm:prSet presAssocID="{85CA8D36-D22C-43F6-8DA4-627C2782B204}" presName="node" presStyleLbl="node1" presStyleIdx="0" presStyleCnt="5" custScaleX="111993">
        <dgm:presLayoutVars>
          <dgm:bulletEnabled val="1"/>
        </dgm:presLayoutVars>
      </dgm:prSet>
      <dgm:spPr/>
      <dgm:t>
        <a:bodyPr/>
        <a:lstStyle/>
        <a:p>
          <a:endParaRPr lang="en-US"/>
        </a:p>
      </dgm:t>
    </dgm:pt>
    <dgm:pt modelId="{AD5F7ADB-5B89-46EE-B41B-494CE00C54F2}" type="pres">
      <dgm:prSet presAssocID="{53DC3B96-B170-480F-9F54-351BD9CE6351}" presName="sibTrans" presStyleCnt="0"/>
      <dgm:spPr/>
    </dgm:pt>
    <dgm:pt modelId="{D08E591D-361F-44DC-9479-A3ED1E4B8A72}" type="pres">
      <dgm:prSet presAssocID="{A6E28E96-CE95-40E0-A60F-9E53B6798C0E}" presName="node" presStyleLbl="node1" presStyleIdx="1" presStyleCnt="5">
        <dgm:presLayoutVars>
          <dgm:bulletEnabled val="1"/>
        </dgm:presLayoutVars>
      </dgm:prSet>
      <dgm:spPr/>
      <dgm:t>
        <a:bodyPr/>
        <a:lstStyle/>
        <a:p>
          <a:endParaRPr lang="en-US"/>
        </a:p>
      </dgm:t>
    </dgm:pt>
    <dgm:pt modelId="{27DC42FC-D589-435A-812E-B522EB5D4276}" type="pres">
      <dgm:prSet presAssocID="{894E36DA-CCD2-4D21-89AC-B2BADC643EC9}" presName="sibTrans" presStyleCnt="0"/>
      <dgm:spPr/>
    </dgm:pt>
    <dgm:pt modelId="{093E9ECD-7C2D-45E3-93BB-D2EAED0FA4A4}" type="pres">
      <dgm:prSet presAssocID="{786D1B47-455B-4D1D-B631-4F6DC687A31E}" presName="node" presStyleLbl="node1" presStyleIdx="2" presStyleCnt="5">
        <dgm:presLayoutVars>
          <dgm:bulletEnabled val="1"/>
        </dgm:presLayoutVars>
      </dgm:prSet>
      <dgm:spPr/>
      <dgm:t>
        <a:bodyPr/>
        <a:lstStyle/>
        <a:p>
          <a:endParaRPr lang="en-US"/>
        </a:p>
      </dgm:t>
    </dgm:pt>
    <dgm:pt modelId="{5635DCAF-7664-4094-B040-2F2AA692BBFF}" type="pres">
      <dgm:prSet presAssocID="{459E6A0D-E3E1-4CBA-97D2-D25F874A6263}" presName="sibTrans" presStyleCnt="0"/>
      <dgm:spPr/>
    </dgm:pt>
    <dgm:pt modelId="{C5AEBD8F-CD19-45BA-92B4-924DBF573BCE}" type="pres">
      <dgm:prSet presAssocID="{147C5E0C-6364-48E8-9A75-FCB7733739C2}" presName="node" presStyleLbl="node1" presStyleIdx="3" presStyleCnt="5">
        <dgm:presLayoutVars>
          <dgm:bulletEnabled val="1"/>
        </dgm:presLayoutVars>
      </dgm:prSet>
      <dgm:spPr/>
      <dgm:t>
        <a:bodyPr/>
        <a:lstStyle/>
        <a:p>
          <a:endParaRPr lang="en-US"/>
        </a:p>
      </dgm:t>
    </dgm:pt>
    <dgm:pt modelId="{D4D8A7A4-969B-4707-94A3-F44109296BC3}" type="pres">
      <dgm:prSet presAssocID="{B6BF3CAC-5FF5-4F6B-94F2-88204FEF3D31}" presName="sibTrans" presStyleCnt="0"/>
      <dgm:spPr/>
    </dgm:pt>
    <dgm:pt modelId="{AFD53E3C-E96F-4147-B60D-232A6C2EDA87}" type="pres">
      <dgm:prSet presAssocID="{5C77B356-A78D-4951-A95E-99E9D066CE82}" presName="node" presStyleLbl="node1" presStyleIdx="4" presStyleCnt="5">
        <dgm:presLayoutVars>
          <dgm:bulletEnabled val="1"/>
        </dgm:presLayoutVars>
      </dgm:prSet>
      <dgm:spPr/>
      <dgm:t>
        <a:bodyPr/>
        <a:lstStyle/>
        <a:p>
          <a:endParaRPr lang="en-US"/>
        </a:p>
      </dgm:t>
    </dgm:pt>
  </dgm:ptLst>
  <dgm:cxnLst>
    <dgm:cxn modelId="{49F37798-DB24-4074-AB12-317131D929FE}" type="presOf" srcId="{85CA8D36-D22C-43F6-8DA4-627C2782B204}" destId="{7034BA71-83A7-48FB-A934-371A1C900BC5}" srcOrd="0" destOrd="0" presId="urn:microsoft.com/office/officeart/2005/8/layout/default"/>
    <dgm:cxn modelId="{97824FA0-11A8-460D-BBF7-8112AFB026B9}" srcId="{0A50DCCD-F137-4CB0-B83B-D4EE624B61B4}" destId="{A6E28E96-CE95-40E0-A60F-9E53B6798C0E}" srcOrd="1" destOrd="0" parTransId="{192E2453-DC03-4E60-A2F6-3D2B51E86B61}" sibTransId="{894E36DA-CCD2-4D21-89AC-B2BADC643EC9}"/>
    <dgm:cxn modelId="{6AF5BA71-8195-4EE3-A670-3CDDBFE516F8}" srcId="{0A50DCCD-F137-4CB0-B83B-D4EE624B61B4}" destId="{147C5E0C-6364-48E8-9A75-FCB7733739C2}" srcOrd="3" destOrd="0" parTransId="{0BDFB429-E34D-45C5-8E4B-5E61B88C3FAE}" sibTransId="{B6BF3CAC-5FF5-4F6B-94F2-88204FEF3D31}"/>
    <dgm:cxn modelId="{2A7F05EA-1707-4768-B6D0-659E1DD57D5B}" type="presOf" srcId="{5C77B356-A78D-4951-A95E-99E9D066CE82}" destId="{AFD53E3C-E96F-4147-B60D-232A6C2EDA87}" srcOrd="0" destOrd="0" presId="urn:microsoft.com/office/officeart/2005/8/layout/default"/>
    <dgm:cxn modelId="{8324C8F8-A867-4FE0-8E98-DD7D4FEEA66C}" type="presOf" srcId="{786D1B47-455B-4D1D-B631-4F6DC687A31E}" destId="{093E9ECD-7C2D-45E3-93BB-D2EAED0FA4A4}" srcOrd="0" destOrd="0" presId="urn:microsoft.com/office/officeart/2005/8/layout/default"/>
    <dgm:cxn modelId="{866C212F-F41D-498F-80CA-05FEE638CE39}" srcId="{0A50DCCD-F137-4CB0-B83B-D4EE624B61B4}" destId="{85CA8D36-D22C-43F6-8DA4-627C2782B204}" srcOrd="0" destOrd="0" parTransId="{982E2AC5-F949-4D9D-AE61-9B348A870514}" sibTransId="{53DC3B96-B170-480F-9F54-351BD9CE6351}"/>
    <dgm:cxn modelId="{92439CD1-3A62-437E-A095-2A6CE46A2C8B}" type="presOf" srcId="{0A50DCCD-F137-4CB0-B83B-D4EE624B61B4}" destId="{A6766040-E2CD-45F1-969C-BDF28DB59776}" srcOrd="0" destOrd="0" presId="urn:microsoft.com/office/officeart/2005/8/layout/default"/>
    <dgm:cxn modelId="{6B73D9AD-92B6-45E3-B154-258BCDF9372E}" srcId="{0A50DCCD-F137-4CB0-B83B-D4EE624B61B4}" destId="{5C77B356-A78D-4951-A95E-99E9D066CE82}" srcOrd="4" destOrd="0" parTransId="{45FDF65A-CC27-4B75-AB44-BB5F9F0F5483}" sibTransId="{E6A3D453-7C3D-4061-B60E-6634865D6953}"/>
    <dgm:cxn modelId="{17CC2FB5-3918-4F2E-91ED-8565B589EB39}" type="presOf" srcId="{A6E28E96-CE95-40E0-A60F-9E53B6798C0E}" destId="{D08E591D-361F-44DC-9479-A3ED1E4B8A72}" srcOrd="0" destOrd="0" presId="urn:microsoft.com/office/officeart/2005/8/layout/default"/>
    <dgm:cxn modelId="{328181D9-8DC1-410D-8AF9-9D418664F0C5}" type="presOf" srcId="{147C5E0C-6364-48E8-9A75-FCB7733739C2}" destId="{C5AEBD8F-CD19-45BA-92B4-924DBF573BCE}" srcOrd="0" destOrd="0" presId="urn:microsoft.com/office/officeart/2005/8/layout/default"/>
    <dgm:cxn modelId="{1D75BBDB-68F1-4B58-B012-FAF71B6F9A7F}" srcId="{0A50DCCD-F137-4CB0-B83B-D4EE624B61B4}" destId="{786D1B47-455B-4D1D-B631-4F6DC687A31E}" srcOrd="2" destOrd="0" parTransId="{705C06A4-2A75-470D-A188-1FEF97E8C148}" sibTransId="{459E6A0D-E3E1-4CBA-97D2-D25F874A6263}"/>
    <dgm:cxn modelId="{975EE4BD-FA7C-4306-BAC8-3C7C7B6756F1}" type="presParOf" srcId="{A6766040-E2CD-45F1-969C-BDF28DB59776}" destId="{7034BA71-83A7-48FB-A934-371A1C900BC5}" srcOrd="0" destOrd="0" presId="urn:microsoft.com/office/officeart/2005/8/layout/default"/>
    <dgm:cxn modelId="{F6D8C590-4360-40C2-B834-8E2FEBE8D974}" type="presParOf" srcId="{A6766040-E2CD-45F1-969C-BDF28DB59776}" destId="{AD5F7ADB-5B89-46EE-B41B-494CE00C54F2}" srcOrd="1" destOrd="0" presId="urn:microsoft.com/office/officeart/2005/8/layout/default"/>
    <dgm:cxn modelId="{0BD6E98A-949E-4CCE-A5CC-6176ED78549D}" type="presParOf" srcId="{A6766040-E2CD-45F1-969C-BDF28DB59776}" destId="{D08E591D-361F-44DC-9479-A3ED1E4B8A72}" srcOrd="2" destOrd="0" presId="urn:microsoft.com/office/officeart/2005/8/layout/default"/>
    <dgm:cxn modelId="{9E58DC3C-9B2C-47D0-84CF-197E58185686}" type="presParOf" srcId="{A6766040-E2CD-45F1-969C-BDF28DB59776}" destId="{27DC42FC-D589-435A-812E-B522EB5D4276}" srcOrd="3" destOrd="0" presId="urn:microsoft.com/office/officeart/2005/8/layout/default"/>
    <dgm:cxn modelId="{14000A80-8413-4938-AD89-457D2211B144}" type="presParOf" srcId="{A6766040-E2CD-45F1-969C-BDF28DB59776}" destId="{093E9ECD-7C2D-45E3-93BB-D2EAED0FA4A4}" srcOrd="4" destOrd="0" presId="urn:microsoft.com/office/officeart/2005/8/layout/default"/>
    <dgm:cxn modelId="{7D58C925-8874-4ABF-BE76-67F4F4E39CE1}" type="presParOf" srcId="{A6766040-E2CD-45F1-969C-BDF28DB59776}" destId="{5635DCAF-7664-4094-B040-2F2AA692BBFF}" srcOrd="5" destOrd="0" presId="urn:microsoft.com/office/officeart/2005/8/layout/default"/>
    <dgm:cxn modelId="{72C5FF5A-2960-4A7F-8847-C3891ECADD8C}" type="presParOf" srcId="{A6766040-E2CD-45F1-969C-BDF28DB59776}" destId="{C5AEBD8F-CD19-45BA-92B4-924DBF573BCE}" srcOrd="6" destOrd="0" presId="urn:microsoft.com/office/officeart/2005/8/layout/default"/>
    <dgm:cxn modelId="{4489F99B-A754-4EBA-8683-E4C1574AFF62}" type="presParOf" srcId="{A6766040-E2CD-45F1-969C-BDF28DB59776}" destId="{D4D8A7A4-969B-4707-94A3-F44109296BC3}" srcOrd="7" destOrd="0" presId="urn:microsoft.com/office/officeart/2005/8/layout/default"/>
    <dgm:cxn modelId="{252F4B28-FD81-4C2A-AD64-6C6578E04600}" type="presParOf" srcId="{A6766040-E2CD-45F1-969C-BDF28DB59776}" destId="{AFD53E3C-E96F-4147-B60D-232A6C2EDA87}"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34BA71-83A7-48FB-A934-371A1C900BC5}">
      <dsp:nvSpPr>
        <dsp:cNvPr id="0" name=""/>
        <dsp:cNvSpPr/>
      </dsp:nvSpPr>
      <dsp:spPr>
        <a:xfrm>
          <a:off x="463039" y="945"/>
          <a:ext cx="1868264"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solidFill>
                <a:schemeClr val="bg1"/>
              </a:solidFill>
              <a:latin typeface="Times New Roman" panose="02020603050405020304" pitchFamily="18" charset="0"/>
              <a:cs typeface="Times New Roman" panose="02020603050405020304" pitchFamily="18" charset="0"/>
            </a:rPr>
            <a:t>Robots are smart devices</a:t>
          </a:r>
          <a:endParaRPr lang="en-US" sz="2400" kern="1200" dirty="0">
            <a:solidFill>
              <a:schemeClr val="bg1"/>
            </a:solidFill>
            <a:latin typeface="Times New Roman" panose="02020603050405020304" pitchFamily="18" charset="0"/>
            <a:cs typeface="Times New Roman" panose="02020603050405020304" pitchFamily="18" charset="0"/>
          </a:endParaRPr>
        </a:p>
      </dsp:txBody>
      <dsp:txXfrm>
        <a:off x="463039" y="945"/>
        <a:ext cx="1868264" cy="1000918"/>
      </dsp:txXfrm>
    </dsp:sp>
    <dsp:sp modelId="{D08E591D-361F-44DC-9479-A3ED1E4B8A72}">
      <dsp:nvSpPr>
        <dsp:cNvPr id="0" name=""/>
        <dsp:cNvSpPr/>
      </dsp:nvSpPr>
      <dsp:spPr>
        <a:xfrm>
          <a:off x="2498124" y="945"/>
          <a:ext cx="1668197"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sz="3200" kern="1200" dirty="0" smtClean="0">
              <a:latin typeface="Times New Roman" panose="02020603050405020304" pitchFamily="18" charset="0"/>
              <a:cs typeface="Times New Roman" panose="02020603050405020304" pitchFamily="18" charset="0"/>
            </a:rPr>
            <a:t>Sensors</a:t>
          </a:r>
          <a:endParaRPr lang="en-US" sz="3200" kern="1200" dirty="0">
            <a:latin typeface="Times New Roman" panose="02020603050405020304" pitchFamily="18" charset="0"/>
            <a:cs typeface="Times New Roman" panose="02020603050405020304" pitchFamily="18" charset="0"/>
          </a:endParaRPr>
        </a:p>
      </dsp:txBody>
      <dsp:txXfrm>
        <a:off x="2498124" y="945"/>
        <a:ext cx="1668197" cy="1000918"/>
      </dsp:txXfrm>
    </dsp:sp>
    <dsp:sp modelId="{093E9ECD-7C2D-45E3-93BB-D2EAED0FA4A4}">
      <dsp:nvSpPr>
        <dsp:cNvPr id="0" name=""/>
        <dsp:cNvSpPr/>
      </dsp:nvSpPr>
      <dsp:spPr>
        <a:xfrm>
          <a:off x="563073" y="1168683"/>
          <a:ext cx="1668197"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latin typeface="Times New Roman" panose="02020603050405020304" pitchFamily="18" charset="0"/>
              <a:cs typeface="Times New Roman" panose="02020603050405020304" pitchFamily="18" charset="0"/>
            </a:rPr>
            <a:t>Factory layouts</a:t>
          </a:r>
          <a:endParaRPr lang="en-US" sz="2800" kern="1200" dirty="0">
            <a:latin typeface="Times New Roman" panose="02020603050405020304" pitchFamily="18" charset="0"/>
            <a:cs typeface="Times New Roman" panose="02020603050405020304" pitchFamily="18" charset="0"/>
          </a:endParaRPr>
        </a:p>
      </dsp:txBody>
      <dsp:txXfrm>
        <a:off x="563073" y="1168683"/>
        <a:ext cx="1668197" cy="1000918"/>
      </dsp:txXfrm>
    </dsp:sp>
    <dsp:sp modelId="{C5AEBD8F-CD19-45BA-92B4-924DBF573BCE}">
      <dsp:nvSpPr>
        <dsp:cNvPr id="0" name=""/>
        <dsp:cNvSpPr/>
      </dsp:nvSpPr>
      <dsp:spPr>
        <a:xfrm>
          <a:off x="2398090" y="1168683"/>
          <a:ext cx="1668197"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sz="3200" kern="1200" dirty="0" smtClean="0">
              <a:latin typeface="Times New Roman" panose="02020603050405020304" pitchFamily="18" charset="0"/>
              <a:cs typeface="Times New Roman" panose="02020603050405020304" pitchFamily="18" charset="0"/>
            </a:rPr>
            <a:t>IOS</a:t>
          </a:r>
          <a:endParaRPr lang="en-US" sz="3200" kern="1200" dirty="0">
            <a:latin typeface="Times New Roman" panose="02020603050405020304" pitchFamily="18" charset="0"/>
            <a:cs typeface="Times New Roman" panose="02020603050405020304" pitchFamily="18" charset="0"/>
          </a:endParaRPr>
        </a:p>
      </dsp:txBody>
      <dsp:txXfrm>
        <a:off x="2398090" y="1168683"/>
        <a:ext cx="1668197" cy="1000918"/>
      </dsp:txXfrm>
    </dsp:sp>
    <dsp:sp modelId="{AFD53E3C-E96F-4147-B60D-232A6C2EDA87}">
      <dsp:nvSpPr>
        <dsp:cNvPr id="0" name=""/>
        <dsp:cNvSpPr/>
      </dsp:nvSpPr>
      <dsp:spPr>
        <a:xfrm>
          <a:off x="1480582" y="2336422"/>
          <a:ext cx="1668197"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sz="3200" kern="1200" dirty="0" smtClean="0">
              <a:latin typeface="Times New Roman" panose="02020603050405020304" pitchFamily="18" charset="0"/>
              <a:cs typeface="Times New Roman" panose="02020603050405020304" pitchFamily="18" charset="0"/>
            </a:rPr>
            <a:t>Humans</a:t>
          </a:r>
          <a:endParaRPr lang="en-US" sz="3200" kern="1200" dirty="0">
            <a:latin typeface="Times New Roman" panose="02020603050405020304" pitchFamily="18" charset="0"/>
            <a:cs typeface="Times New Roman" panose="02020603050405020304" pitchFamily="18" charset="0"/>
          </a:endParaRPr>
        </a:p>
      </dsp:txBody>
      <dsp:txXfrm>
        <a:off x="1480582" y="2336422"/>
        <a:ext cx="1668197" cy="100091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D2793C-A883-420B-8FBF-FF607578B8B2}" type="datetimeFigureOut">
              <a:rPr lang="en-US" smtClean="0"/>
              <a:t>2/17/2025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9B34D-30E8-40CA-9978-A5C45DC15843}" type="slidenum">
              <a:rPr lang="en-US" smtClean="0"/>
              <a:t>‹#›</a:t>
            </a:fld>
            <a:endParaRPr lang="en-US"/>
          </a:p>
        </p:txBody>
      </p:sp>
    </p:spTree>
    <p:extLst>
      <p:ext uri="{BB962C8B-B14F-4D97-AF65-F5344CB8AC3E}">
        <p14:creationId xmlns:p14="http://schemas.microsoft.com/office/powerpoint/2010/main" val="3919824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0C9B34D-30E8-40CA-9978-A5C45DC15843}" type="slidenum">
              <a:rPr lang="en-US" smtClean="0"/>
              <a:t>1</a:t>
            </a:fld>
            <a:endParaRPr lang="en-US"/>
          </a:p>
        </p:txBody>
      </p:sp>
    </p:spTree>
    <p:extLst>
      <p:ext uri="{BB962C8B-B14F-4D97-AF65-F5344CB8AC3E}">
        <p14:creationId xmlns:p14="http://schemas.microsoft.com/office/powerpoint/2010/main" val="20214470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a:prstGeom prst="rect">
            <a:avLst/>
          </a:prstGeom>
        </p:spPr>
        <p:txBody>
          <a:bodyPr anchor="t"/>
          <a:lstStyle>
            <a:lvl1pPr algn="l">
              <a:defRPr b="0" i="0">
                <a:solidFill>
                  <a:schemeClr val="bg1"/>
                </a:solidFill>
              </a:defRPr>
            </a:lvl1pPr>
          </a:lstStyle>
          <a:p>
            <a:r>
              <a:rPr lang="en-US" smtClean="0"/>
              <a:t>2/17/25</a:t>
            </a:r>
            <a:endParaRPr lang="en-US"/>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r>
              <a:rPr lang="en-US" smtClean="0"/>
              <a:t>Project for EDGE program</a:t>
            </a:r>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42A51F88-674E-4F3C-989A-CDB7E555FBF4}" type="slidenum">
              <a:rPr lang="en-US" smtClean="0"/>
              <a:t>‹#›</a:t>
            </a:fld>
            <a:endParaRPr lang="en-US"/>
          </a:p>
        </p:txBody>
      </p:sp>
    </p:spTree>
    <p:extLst>
      <p:ext uri="{BB962C8B-B14F-4D97-AF65-F5344CB8AC3E}">
        <p14:creationId xmlns:p14="http://schemas.microsoft.com/office/powerpoint/2010/main" val="808106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6" name="Footer Placeholder 5"/>
          <p:cNvSpPr>
            <a:spLocks noGrp="1"/>
          </p:cNvSpPr>
          <p:nvPr>
            <p:ph type="ftr" sz="quarter" idx="11"/>
          </p:nvPr>
        </p:nvSpPr>
        <p:spPr/>
        <p:txBody>
          <a:bodyPr/>
          <a:lstStyle/>
          <a:p>
            <a:r>
              <a:rPr lang="en-US" smtClean="0"/>
              <a:t>Project for EDGE program</a:t>
            </a:r>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1312645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1023783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9646329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29363668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8" name="Footer Placeholder 7"/>
          <p:cNvSpPr>
            <a:spLocks noGrp="1"/>
          </p:cNvSpPr>
          <p:nvPr>
            <p:ph type="ftr" sz="quarter" idx="11"/>
          </p:nvPr>
        </p:nvSpPr>
        <p:spPr/>
        <p:txBody>
          <a:bodyPr/>
          <a:lstStyle/>
          <a:p>
            <a:r>
              <a:rPr lang="en-US" smtClean="0"/>
              <a:t>Project for EDGE program</a:t>
            </a:r>
            <a:endParaRPr lang="en-US"/>
          </a:p>
        </p:txBody>
      </p:sp>
      <p:sp>
        <p:nvSpPr>
          <p:cNvPr id="9" name="Slide Number Placeholder 8"/>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4829078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8" name="Footer Placeholder 7"/>
          <p:cNvSpPr>
            <a:spLocks noGrp="1"/>
          </p:cNvSpPr>
          <p:nvPr>
            <p:ph type="ftr" sz="quarter" idx="11"/>
          </p:nvPr>
        </p:nvSpPr>
        <p:spPr/>
        <p:txBody>
          <a:bodyPr/>
          <a:lstStyle/>
          <a:p>
            <a:r>
              <a:rPr lang="en-US" smtClean="0"/>
              <a:t>Project for EDGE program</a:t>
            </a:r>
            <a:endParaRPr lang="en-US"/>
          </a:p>
        </p:txBody>
      </p:sp>
      <p:sp>
        <p:nvSpPr>
          <p:cNvPr id="9" name="Slide Number Placeholder 8"/>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703368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4564404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2447562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5080566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1183129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6" name="Footer Placeholder 5"/>
          <p:cNvSpPr>
            <a:spLocks noGrp="1"/>
          </p:cNvSpPr>
          <p:nvPr>
            <p:ph type="ftr" sz="quarter" idx="11"/>
          </p:nvPr>
        </p:nvSpPr>
        <p:spPr/>
        <p:txBody>
          <a:bodyPr/>
          <a:lstStyle/>
          <a:p>
            <a:r>
              <a:rPr lang="en-US" smtClean="0"/>
              <a:t>Project for EDGE program</a:t>
            </a:r>
            <a:endParaRPr lang="en-US"/>
          </a:p>
        </p:txBody>
      </p:sp>
      <p:sp>
        <p:nvSpPr>
          <p:cNvPr id="7" name="Slide Number Placeholder 6"/>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2198692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8" name="Footer Placeholder 7"/>
          <p:cNvSpPr>
            <a:spLocks noGrp="1"/>
          </p:cNvSpPr>
          <p:nvPr>
            <p:ph type="ftr" sz="quarter" idx="11"/>
          </p:nvPr>
        </p:nvSpPr>
        <p:spPr/>
        <p:txBody>
          <a:bodyPr/>
          <a:lstStyle/>
          <a:p>
            <a:r>
              <a:rPr lang="en-US" smtClean="0"/>
              <a:t>Project for EDGE program</a:t>
            </a:r>
            <a:endParaRPr lang="en-US"/>
          </a:p>
        </p:txBody>
      </p:sp>
      <p:sp>
        <p:nvSpPr>
          <p:cNvPr id="9" name="Slide Number Placeholder 8"/>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2465041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4" name="Footer Placeholder 3"/>
          <p:cNvSpPr>
            <a:spLocks noGrp="1"/>
          </p:cNvSpPr>
          <p:nvPr>
            <p:ph type="ftr" sz="quarter" idx="11"/>
          </p:nvPr>
        </p:nvSpPr>
        <p:spPr/>
        <p:txBody>
          <a:bodyPr/>
          <a:lstStyle/>
          <a:p>
            <a:r>
              <a:rPr lang="en-US" smtClean="0"/>
              <a:t>Project for EDGE program</a:t>
            </a:r>
            <a:endParaRPr lang="en-US"/>
          </a:p>
        </p:txBody>
      </p:sp>
      <p:sp>
        <p:nvSpPr>
          <p:cNvPr id="5" name="Slide Number Placeholder 4"/>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6028302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3" name="Footer Placeholder 2"/>
          <p:cNvSpPr>
            <a:spLocks noGrp="1"/>
          </p:cNvSpPr>
          <p:nvPr>
            <p:ph type="ftr" sz="quarter" idx="11"/>
          </p:nvPr>
        </p:nvSpPr>
        <p:spPr/>
        <p:txBody>
          <a:bodyPr/>
          <a:lstStyle/>
          <a:p>
            <a:r>
              <a:rPr lang="en-US" smtClean="0"/>
              <a:t>Project for EDGE program</a:t>
            </a:r>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5812416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6" name="Footer Placeholder 5"/>
          <p:cNvSpPr>
            <a:spLocks noGrp="1"/>
          </p:cNvSpPr>
          <p:nvPr>
            <p:ph type="ftr" sz="quarter" idx="11"/>
          </p:nvPr>
        </p:nvSpPr>
        <p:spPr/>
        <p:txBody>
          <a:bodyPr/>
          <a:lstStyle/>
          <a:p>
            <a:r>
              <a:rPr lang="en-US" smtClean="0"/>
              <a:t>Project for EDGE program</a:t>
            </a:r>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230599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10879667" y="6394061"/>
            <a:ext cx="761870" cy="304799"/>
          </a:xfrm>
          <a:prstGeom prst="rect">
            <a:avLst/>
          </a:prstGeom>
        </p:spPr>
        <p:txBody>
          <a:bodyPr/>
          <a:lstStyle/>
          <a:p>
            <a:r>
              <a:rPr lang="en-US" smtClean="0"/>
              <a:t>2/17/25</a:t>
            </a:r>
            <a:endParaRPr lang="en-US"/>
          </a:p>
        </p:txBody>
      </p:sp>
      <p:sp>
        <p:nvSpPr>
          <p:cNvPr id="6" name="Footer Placeholder 5"/>
          <p:cNvSpPr>
            <a:spLocks noGrp="1"/>
          </p:cNvSpPr>
          <p:nvPr>
            <p:ph type="ftr" sz="quarter" idx="11"/>
          </p:nvPr>
        </p:nvSpPr>
        <p:spPr/>
        <p:txBody>
          <a:bodyPr/>
          <a:lstStyle/>
          <a:p>
            <a:r>
              <a:rPr lang="en-US" smtClean="0"/>
              <a:t>Project for EDGE program</a:t>
            </a:r>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283456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9989285" y="6476752"/>
            <a:ext cx="2180975" cy="304801"/>
          </a:xfrm>
          <a:prstGeom prst="rect">
            <a:avLst/>
          </a:prstGeom>
        </p:spPr>
        <p:style>
          <a:lnRef idx="1">
            <a:schemeClr val="accent6"/>
          </a:lnRef>
          <a:fillRef idx="3">
            <a:schemeClr val="accent6"/>
          </a:fillRef>
          <a:effectRef idx="2">
            <a:schemeClr val="accent6"/>
          </a:effectRef>
          <a:fontRef idx="none"/>
        </p:style>
        <p:txBody>
          <a:bodyPr vert="horz" lIns="91440" tIns="45720" rIns="91440" bIns="45720" rtlCol="0" anchor="b"/>
          <a:lstStyle>
            <a:lvl1pPr algn="l">
              <a:defRPr sz="1200" b="1" i="0">
                <a:solidFill>
                  <a:srgbClr val="002060"/>
                </a:solidFill>
                <a:latin typeface="Matura MT Script Capitals" panose="03020802060602070202" pitchFamily="66" charset="0"/>
              </a:defRPr>
            </a:lvl1pPr>
          </a:lstStyle>
          <a:p>
            <a:r>
              <a:rPr lang="en-US" smtClean="0"/>
              <a:t>Project for EDGE program</a:t>
            </a:r>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42A51F88-674E-4F3C-989A-CDB7E555FBF4}" type="slidenum">
              <a:rPr lang="en-US" smtClean="0"/>
              <a:t>‹#›</a:t>
            </a:fld>
            <a:endParaRPr lang="en-US"/>
          </a:p>
        </p:txBody>
      </p:sp>
    </p:spTree>
    <p:extLst>
      <p:ext uri="{BB962C8B-B14F-4D97-AF65-F5344CB8AC3E}">
        <p14:creationId xmlns:p14="http://schemas.microsoft.com/office/powerpoint/2010/main" val="2704112367"/>
      </p:ext>
    </p:extLst>
  </p:cSld>
  <p:clrMap bg1="lt1" tx1="dk1" bg2="lt2" tx2="dk2" accent1="accent1" accent2="accent2" accent3="accent3" accent4="accent4" accent5="accent5" accent6="accent6" hlink="hlink" folHlink="folHlink"/>
  <p:sldLayoutIdLst>
    <p:sldLayoutId id="2147483863" r:id="rId1"/>
    <p:sldLayoutId id="2147483864" r:id="rId2"/>
    <p:sldLayoutId id="2147483865" r:id="rId3"/>
    <p:sldLayoutId id="2147483866" r:id="rId4"/>
    <p:sldLayoutId id="2147483867" r:id="rId5"/>
    <p:sldLayoutId id="2147483868" r:id="rId6"/>
    <p:sldLayoutId id="2147483869" r:id="rId7"/>
    <p:sldLayoutId id="2147483870" r:id="rId8"/>
    <p:sldLayoutId id="2147483871" r:id="rId9"/>
    <p:sldLayoutId id="2147483872" r:id="rId10"/>
    <p:sldLayoutId id="2147483873" r:id="rId11"/>
    <p:sldLayoutId id="2147483874" r:id="rId12"/>
    <p:sldLayoutId id="2147483875" r:id="rId13"/>
    <p:sldLayoutId id="2147483876" r:id="rId14"/>
    <p:sldLayoutId id="2147483877" r:id="rId15"/>
    <p:sldLayoutId id="2147483878" r:id="rId16"/>
    <p:sldLayoutId id="2147483879" r:id="rId17"/>
  </p:sldLayoutIdLst>
  <p:hf hd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9.xml"/><Relationship Id="rId6" Type="http://schemas.openxmlformats.org/officeDocument/2006/relationships/comments" Target="../comments/commen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024128" y="2382203"/>
            <a:ext cx="10418763" cy="2332037"/>
          </a:xfrm>
        </p:spPr>
        <p:txBody>
          <a:bodyPr/>
          <a:lstStyle/>
          <a:p>
            <a:r>
              <a:rPr lang="en-US" sz="5400" dirty="0" smtClean="0">
                <a:solidFill>
                  <a:schemeClr val="accent6">
                    <a:lumMod val="50000"/>
                  </a:schemeClr>
                </a:solidFill>
                <a:effectLst>
                  <a:outerShdw blurRad="38100" dist="38100" dir="2700000" algn="tl">
                    <a:srgbClr val="000000">
                      <a:alpha val="43137"/>
                    </a:srgbClr>
                  </a:outerShdw>
                </a:effectLst>
                <a:latin typeface="Algerian" panose="04020705040A02060702" pitchFamily="82" charset="0"/>
                <a:cs typeface="Times New Roman" panose="02020603050405020304" pitchFamily="18" charset="0"/>
              </a:rPr>
              <a:t>Welcome to My Presentation</a:t>
            </a:r>
            <a:endParaRPr lang="en-US" sz="5400" dirty="0">
              <a:solidFill>
                <a:schemeClr val="accent6">
                  <a:lumMod val="50000"/>
                </a:schemeClr>
              </a:solidFill>
              <a:effectLst>
                <a:outerShdw blurRad="38100" dist="38100" dir="2700000" algn="tl">
                  <a:srgbClr val="000000">
                    <a:alpha val="43137"/>
                  </a:srgbClr>
                </a:outerShdw>
              </a:effectLst>
              <a:latin typeface="Algerian" panose="04020705040A02060702" pitchFamily="82" charset="0"/>
              <a:cs typeface="Times New Roman" panose="02020603050405020304" pitchFamily="18" charset="0"/>
            </a:endParaRPr>
          </a:p>
        </p:txBody>
      </p:sp>
      <p:sp>
        <p:nvSpPr>
          <p:cNvPr id="5" name="Footer Placeholder 4"/>
          <p:cNvSpPr>
            <a:spLocks noGrp="1"/>
          </p:cNvSpPr>
          <p:nvPr>
            <p:ph type="ftr" sz="quarter" idx="11"/>
          </p:nvPr>
        </p:nvSpPr>
        <p:spPr/>
        <p:txBody>
          <a:bodyPr/>
          <a:lstStyle/>
          <a:p>
            <a:r>
              <a:rPr lang="en-US" dirty="0" smtClean="0"/>
              <a:t>Project for EDGE program</a:t>
            </a:r>
            <a:endParaRPr lang="en-US" dirty="0"/>
          </a:p>
        </p:txBody>
      </p:sp>
      <p:sp>
        <p:nvSpPr>
          <p:cNvPr id="6" name="Slide Number Placeholder 5"/>
          <p:cNvSpPr>
            <a:spLocks noGrp="1"/>
          </p:cNvSpPr>
          <p:nvPr>
            <p:ph type="sldNum" sz="quarter" idx="12"/>
          </p:nvPr>
        </p:nvSpPr>
        <p:spPr/>
        <p:txBody>
          <a:bodyPr/>
          <a:lstStyle/>
          <a:p>
            <a:fld id="{42A51F88-674E-4F3C-989A-CDB7E555FBF4}" type="slidenum">
              <a:rPr lang="en-US" smtClean="0"/>
              <a:t>1</a:t>
            </a:fld>
            <a:endParaRPr lang="en-US"/>
          </a:p>
        </p:txBody>
      </p:sp>
    </p:spTree>
    <p:extLst>
      <p:ext uri="{BB962C8B-B14F-4D97-AF65-F5344CB8AC3E}">
        <p14:creationId xmlns:p14="http://schemas.microsoft.com/office/powerpoint/2010/main" val="654595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3717" y="1033045"/>
            <a:ext cx="8761413" cy="706964"/>
          </a:xfrm>
        </p:spPr>
        <p:txBody>
          <a:bodyPr/>
          <a:lstStyle/>
          <a:p>
            <a:pPr algn="ctr"/>
            <a:r>
              <a:rPr lang="en-US" sz="4800" b="1" dirty="0" smtClean="0">
                <a:latin typeface="Times New Roman" panose="02020603050405020304" pitchFamily="18" charset="0"/>
                <a:cs typeface="Times New Roman" panose="02020603050405020304" pitchFamily="18" charset="0"/>
              </a:rPr>
              <a:t>Observed Data</a:t>
            </a:r>
            <a:endParaRPr lang="en-US" sz="4800" b="1" dirty="0">
              <a:latin typeface="Times New Roman" panose="02020603050405020304" pitchFamily="18" charset="0"/>
              <a:cs typeface="Times New Roman" panose="02020603050405020304" pitchFamily="18" charset="0"/>
            </a:endParaRPr>
          </a:p>
        </p:txBody>
      </p:sp>
      <p:graphicFrame>
        <p:nvGraphicFramePr>
          <p:cNvPr id="4" name="Content Placeholder 3"/>
          <p:cNvGraphicFramePr>
            <a:graphicFrameLocks noGrp="1"/>
          </p:cNvGraphicFramePr>
          <p:nvPr>
            <p:ph sz="half" idx="1"/>
            <p:extLst>
              <p:ext uri="{D42A27DB-BD31-4B8C-83A1-F6EECF244321}">
                <p14:modId xmlns:p14="http://schemas.microsoft.com/office/powerpoint/2010/main" val="2596801841"/>
              </p:ext>
            </p:extLst>
          </p:nvPr>
        </p:nvGraphicFramePr>
        <p:xfrm>
          <a:off x="709685" y="2624328"/>
          <a:ext cx="5377216" cy="3858362"/>
        </p:xfrm>
        <a:graphic>
          <a:graphicData uri="http://schemas.openxmlformats.org/drawingml/2006/table">
            <a:tbl>
              <a:tblPr/>
              <a:tblGrid>
                <a:gridCol w="632227"/>
                <a:gridCol w="938461"/>
                <a:gridCol w="3095274"/>
                <a:gridCol w="711254"/>
              </a:tblGrid>
              <a:tr h="855846">
                <a:tc>
                  <a:txBody>
                    <a:bodyPr/>
                    <a:lstStyle/>
                    <a:p>
                      <a:pPr algn="ctr" fontAlgn="ctr"/>
                      <a:r>
                        <a:rPr lang="en-US" sz="1100" b="1" i="0" u="none" strike="noStrike" dirty="0">
                          <a:solidFill>
                            <a:srgbClr val="000000"/>
                          </a:solidFill>
                          <a:effectLst/>
                          <a:latin typeface="Times New Roman" panose="02020603050405020304" pitchFamily="18" charset="0"/>
                        </a:rPr>
                        <a:t>Year</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ctr" fontAlgn="ctr"/>
                      <a:r>
                        <a:rPr lang="en-US" sz="1100" b="1" i="0" u="none" strike="noStrike">
                          <a:solidFill>
                            <a:srgbClr val="000000"/>
                          </a:solidFill>
                          <a:effectLst/>
                          <a:latin typeface="Times New Roman" panose="02020603050405020304" pitchFamily="18" charset="0"/>
                        </a:rPr>
                        <a:t>Investment</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ctr" fontAlgn="ctr"/>
                      <a:r>
                        <a:rPr lang="en-US" sz="1100" b="1" i="0" u="none" strike="noStrike" dirty="0">
                          <a:solidFill>
                            <a:srgbClr val="000000"/>
                          </a:solidFill>
                          <a:effectLst/>
                          <a:latin typeface="Times New Roman" panose="02020603050405020304" pitchFamily="18" charset="0"/>
                        </a:rPr>
                        <a:t>Investment in Textile sector (USD millions)</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ctr" fontAlgn="ctr"/>
                      <a:r>
                        <a:rPr lang="en-US" sz="1100" b="1" i="0" u="none" strike="noStrike">
                          <a:solidFill>
                            <a:srgbClr val="000000"/>
                          </a:solidFill>
                          <a:effectLst/>
                          <a:latin typeface="Times New Roman" panose="02020603050405020304" pitchFamily="18" charset="0"/>
                        </a:rPr>
                        <a:t>Using AND function</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272956">
                <a:tc>
                  <a:txBody>
                    <a:bodyPr/>
                    <a:lstStyle/>
                    <a:p>
                      <a:pPr algn="ctr" fontAlgn="ctr"/>
                      <a:r>
                        <a:rPr lang="en-US" sz="1100" b="0" i="0" u="none" strike="noStrike">
                          <a:solidFill>
                            <a:srgbClr val="000000"/>
                          </a:solidFill>
                          <a:effectLst/>
                          <a:latin typeface="Times New Roman" panose="02020603050405020304" pitchFamily="18" charset="0"/>
                        </a:rPr>
                        <a:t>2015</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406.7</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3.55</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TRUE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0" i="0" u="none" strike="noStrike">
                          <a:solidFill>
                            <a:srgbClr val="000000"/>
                          </a:solidFill>
                          <a:effectLst/>
                          <a:latin typeface="Times New Roman" panose="02020603050405020304" pitchFamily="18" charset="0"/>
                        </a:rPr>
                        <a:t>2016</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11.26</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10.17</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TRUE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0" i="0" u="none" strike="noStrike">
                          <a:solidFill>
                            <a:srgbClr val="000000"/>
                          </a:solidFill>
                          <a:effectLst/>
                          <a:latin typeface="Times New Roman" panose="02020603050405020304" pitchFamily="18" charset="0"/>
                        </a:rPr>
                        <a:t>2017</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35.96</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5.21</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TRUE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0" i="0" u="none" strike="noStrike">
                          <a:solidFill>
                            <a:srgbClr val="000000"/>
                          </a:solidFill>
                          <a:effectLst/>
                          <a:latin typeface="Times New Roman" panose="02020603050405020304" pitchFamily="18" charset="0"/>
                        </a:rPr>
                        <a:t>2018</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83.52</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10.94</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TRUE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0" i="0" u="none" strike="noStrike">
                          <a:solidFill>
                            <a:srgbClr val="000000"/>
                          </a:solidFill>
                          <a:effectLst/>
                          <a:latin typeface="Times New Roman" panose="02020603050405020304" pitchFamily="18" charset="0"/>
                        </a:rPr>
                        <a:t>2019</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224.81</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56.24</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FALSE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0" i="0" u="none" strike="noStrike">
                          <a:solidFill>
                            <a:srgbClr val="000000"/>
                          </a:solidFill>
                          <a:effectLst/>
                          <a:latin typeface="Times New Roman" panose="02020603050405020304" pitchFamily="18" charset="0"/>
                        </a:rPr>
                        <a:t>2020</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3,197.62</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16.14</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FALSE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0" i="0" u="none" strike="noStrike">
                          <a:solidFill>
                            <a:srgbClr val="000000"/>
                          </a:solidFill>
                          <a:effectLst/>
                          <a:latin typeface="Times New Roman" panose="02020603050405020304" pitchFamily="18" charset="0"/>
                        </a:rPr>
                        <a:t>2021</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1,120.82</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11.61</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FALSE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0" i="0" u="none" strike="noStrike">
                          <a:solidFill>
                            <a:srgbClr val="000000"/>
                          </a:solidFill>
                          <a:effectLst/>
                          <a:latin typeface="Times New Roman" panose="02020603050405020304" pitchFamily="18" charset="0"/>
                        </a:rPr>
                        <a:t>2022</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55.16</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33.66</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FALSE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0" i="0" u="none" strike="noStrike">
                          <a:solidFill>
                            <a:srgbClr val="000000"/>
                          </a:solidFill>
                          <a:effectLst/>
                          <a:latin typeface="Times New Roman" panose="02020603050405020304" pitchFamily="18" charset="0"/>
                        </a:rPr>
                        <a:t>2023</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65.58</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6.19</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TRUE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0" i="0" u="none" strike="noStrike">
                          <a:solidFill>
                            <a:srgbClr val="000000"/>
                          </a:solidFill>
                          <a:effectLst/>
                          <a:latin typeface="Times New Roman" panose="02020603050405020304" pitchFamily="18" charset="0"/>
                        </a:rPr>
                        <a:t>2024</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44.69</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Times New Roman" panose="02020603050405020304" pitchFamily="18" charset="0"/>
                        </a:rPr>
                        <a:t>20.49</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TRUE</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956">
                <a:tc>
                  <a:txBody>
                    <a:bodyPr/>
                    <a:lstStyle/>
                    <a:p>
                      <a:pPr algn="ctr" fontAlgn="ctr"/>
                      <a:r>
                        <a:rPr lang="en-US" sz="1100" b="1" i="0" u="none" strike="noStrike">
                          <a:solidFill>
                            <a:srgbClr val="000000"/>
                          </a:solidFill>
                          <a:effectLst/>
                          <a:latin typeface="Times New Roman" panose="02020603050405020304" pitchFamily="18" charset="0"/>
                        </a:rPr>
                        <a:t>Total</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ctr" fontAlgn="ctr"/>
                      <a:r>
                        <a:rPr lang="en-US" sz="1100" b="1" i="0" u="none" strike="noStrike">
                          <a:solidFill>
                            <a:srgbClr val="000000"/>
                          </a:solidFill>
                          <a:effectLst/>
                          <a:latin typeface="Times New Roman" panose="02020603050405020304" pitchFamily="18" charset="0"/>
                        </a:rPr>
                        <a:t>5,246.12</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ctr" fontAlgn="ctr"/>
                      <a:r>
                        <a:rPr lang="en-US" sz="1100" b="1" i="0" u="none" strike="noStrike">
                          <a:solidFill>
                            <a:srgbClr val="000000"/>
                          </a:solidFill>
                          <a:effectLst/>
                          <a:latin typeface="Times New Roman" panose="02020603050405020304" pitchFamily="18" charset="0"/>
                        </a:rPr>
                        <a:t>174.2</a:t>
                      </a:r>
                    </a:p>
                  </a:txBody>
                  <a:tcPr marL="8868" marR="8868" marT="88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8868" marR="8868" marT="88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graphicFrame>
        <p:nvGraphicFramePr>
          <p:cNvPr id="8" name="Content Placeholder 7">
            <a:extLst>
              <a:ext uri="{FF2B5EF4-FFF2-40B4-BE49-F238E27FC236}">
                <a16:creationId xmlns:xdr="http://schemas.openxmlformats.org/drawingml/2006/spreadsheetDrawing" xmlns:a16="http://schemas.microsoft.com/office/drawing/2014/main" xmlns="" xmlns:lc="http://schemas.openxmlformats.org/drawingml/2006/lockedCanvas" id="{F493D789-CDF1-4847-4F45-00E2282F99A5}"/>
              </a:ext>
            </a:extLst>
          </p:cNvPr>
          <p:cNvGraphicFramePr>
            <a:graphicFrameLocks noGrp="1"/>
          </p:cNvGraphicFramePr>
          <p:nvPr>
            <p:ph sz="half" idx="2"/>
            <p:extLst>
              <p:ext uri="{D42A27DB-BD31-4B8C-83A1-F6EECF244321}">
                <p14:modId xmlns:p14="http://schemas.microsoft.com/office/powerpoint/2010/main" val="861491354"/>
              </p:ext>
            </p:extLst>
          </p:nvPr>
        </p:nvGraphicFramePr>
        <p:xfrm>
          <a:off x="6481668" y="2849159"/>
          <a:ext cx="5378236" cy="3416300"/>
        </p:xfrm>
        <a:graphic>
          <a:graphicData uri="http://schemas.openxmlformats.org/drawingml/2006/chart">
            <c:chart xmlns:c="http://schemas.openxmlformats.org/drawingml/2006/chart" xmlns:r="http://schemas.openxmlformats.org/officeDocument/2006/relationships" r:id="rId2"/>
          </a:graphicData>
        </a:graphic>
      </p:graphicFrame>
      <p:sp>
        <p:nvSpPr>
          <p:cNvPr id="6" name="Footer Placeholder 5"/>
          <p:cNvSpPr>
            <a:spLocks noGrp="1"/>
          </p:cNvSpPr>
          <p:nvPr>
            <p:ph type="ftr" sz="quarter" idx="11"/>
          </p:nvPr>
        </p:nvSpPr>
        <p:spPr/>
        <p:txBody>
          <a:bodyPr/>
          <a:lstStyle/>
          <a:p>
            <a:r>
              <a:rPr lang="en-US" smtClean="0"/>
              <a:t>Project for EDGE program</a:t>
            </a:r>
            <a:endParaRPr lang="en-US"/>
          </a:p>
        </p:txBody>
      </p:sp>
      <p:sp>
        <p:nvSpPr>
          <p:cNvPr id="7" name="Slide Number Placeholder 6"/>
          <p:cNvSpPr>
            <a:spLocks noGrp="1"/>
          </p:cNvSpPr>
          <p:nvPr>
            <p:ph type="sldNum" sz="quarter" idx="12"/>
          </p:nvPr>
        </p:nvSpPr>
        <p:spPr/>
        <p:txBody>
          <a:bodyPr/>
          <a:lstStyle/>
          <a:p>
            <a:fld id="{42A51F88-674E-4F3C-989A-CDB7E555FBF4}" type="slidenum">
              <a:rPr lang="en-US" smtClean="0"/>
              <a:t>10</a:t>
            </a:fld>
            <a:endParaRPr lang="en-US"/>
          </a:p>
        </p:txBody>
      </p:sp>
    </p:spTree>
    <p:extLst>
      <p:ext uri="{BB962C8B-B14F-4D97-AF65-F5344CB8AC3E}">
        <p14:creationId xmlns:p14="http://schemas.microsoft.com/office/powerpoint/2010/main" val="95680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4345" y="973668"/>
            <a:ext cx="8761413" cy="706964"/>
          </a:xfrm>
        </p:spPr>
        <p:txBody>
          <a:bodyPr/>
          <a:lstStyle/>
          <a:p>
            <a:pPr algn="ctr"/>
            <a:r>
              <a:rPr lang="en-US" sz="4800" b="1" dirty="0" smtClean="0">
                <a:latin typeface="Times New Roman" panose="02020603050405020304" pitchFamily="18" charset="0"/>
                <a:cs typeface="Times New Roman" panose="02020603050405020304" pitchFamily="18" charset="0"/>
              </a:rPr>
              <a:t>Data Representation</a:t>
            </a:r>
            <a:endParaRPr lang="en-US" sz="4800" b="1" dirty="0">
              <a:latin typeface="Times New Roman" panose="02020603050405020304" pitchFamily="18" charset="0"/>
              <a:cs typeface="Times New Roman" panose="02020603050405020304" pitchFamily="18" charset="0"/>
            </a:endParaRPr>
          </a:p>
        </p:txBody>
      </p:sp>
      <p:graphicFrame>
        <p:nvGraphicFramePr>
          <p:cNvPr id="4" name="Content Placeholder 3"/>
          <p:cNvGraphicFramePr>
            <a:graphicFrameLocks noGrp="1"/>
          </p:cNvGraphicFramePr>
          <p:nvPr>
            <p:ph sz="half" idx="1"/>
            <p:extLst>
              <p:ext uri="{D42A27DB-BD31-4B8C-83A1-F6EECF244321}">
                <p14:modId xmlns:p14="http://schemas.microsoft.com/office/powerpoint/2010/main" val="2400944204"/>
              </p:ext>
            </p:extLst>
          </p:nvPr>
        </p:nvGraphicFramePr>
        <p:xfrm>
          <a:off x="477672" y="2715904"/>
          <a:ext cx="5841241" cy="3813683"/>
        </p:xfrm>
        <a:graphic>
          <a:graphicData uri="http://schemas.openxmlformats.org/drawingml/2006/table">
            <a:tbl>
              <a:tblPr/>
              <a:tblGrid>
                <a:gridCol w="848992"/>
                <a:gridCol w="1047974"/>
                <a:gridCol w="1043553"/>
                <a:gridCol w="1202738"/>
                <a:gridCol w="848992"/>
                <a:gridCol w="848992"/>
              </a:tblGrid>
              <a:tr h="1430128">
                <a:tc>
                  <a:txBody>
                    <a:bodyPr/>
                    <a:lstStyle/>
                    <a:p>
                      <a:pPr algn="ctr" fontAlgn="ctr"/>
                      <a:r>
                        <a:rPr lang="en-US" sz="1200" b="1" i="0" u="none" strike="noStrike">
                          <a:solidFill>
                            <a:srgbClr val="000000"/>
                          </a:solidFill>
                          <a:effectLst/>
                          <a:latin typeface="Times New Roman" panose="02020603050405020304" pitchFamily="18" charset="0"/>
                        </a:rPr>
                        <a:t>Year</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ctr"/>
                      <a:r>
                        <a:rPr lang="en-US" sz="1200" b="1" i="0" u="none" strike="noStrike">
                          <a:solidFill>
                            <a:srgbClr val="000000"/>
                          </a:solidFill>
                          <a:effectLst/>
                          <a:latin typeface="Times New Roman" panose="02020603050405020304" pitchFamily="18" charset="0"/>
                        </a:rPr>
                        <a:t>Local investment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ctr"/>
                      <a:r>
                        <a:rPr lang="en-US" sz="1200" b="1" i="0" u="none" strike="noStrike">
                          <a:solidFill>
                            <a:srgbClr val="000000"/>
                          </a:solidFill>
                          <a:effectLst/>
                          <a:latin typeface="Times New Roman" panose="02020603050405020304" pitchFamily="18" charset="0"/>
                        </a:rPr>
                        <a:t>No. of projects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ctr"/>
                      <a:r>
                        <a:rPr lang="en-US" sz="1200" b="1" i="0" u="none" strike="noStrike">
                          <a:solidFill>
                            <a:srgbClr val="000000"/>
                          </a:solidFill>
                          <a:effectLst/>
                          <a:latin typeface="Times New Roman" panose="02020603050405020304" pitchFamily="18" charset="0"/>
                        </a:rPr>
                        <a:t>Investment in T &amp; 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ctr"/>
                      <a:r>
                        <a:rPr lang="en-US" sz="1200" b="1" i="0" u="none" strike="noStrike">
                          <a:solidFill>
                            <a:srgbClr val="000000"/>
                          </a:solidFill>
                          <a:effectLst/>
                          <a:latin typeface="Times New Roman" panose="02020603050405020304" pitchFamily="18" charset="0"/>
                        </a:rPr>
                        <a:t>No. of projects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ctr"/>
                      <a:r>
                        <a:rPr lang="en-US" sz="1200" b="1" i="0" u="none" strike="noStrike">
                          <a:solidFill>
                            <a:srgbClr val="000000"/>
                          </a:solidFill>
                          <a:effectLst/>
                          <a:latin typeface="Times New Roman" panose="02020603050405020304" pitchFamily="18" charset="0"/>
                        </a:rPr>
                        <a:t>Using IF function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476711">
                <a:tc>
                  <a:txBody>
                    <a:bodyPr/>
                    <a:lstStyle/>
                    <a:p>
                      <a:pPr algn="ctr" fontAlgn="ctr"/>
                      <a:r>
                        <a:rPr lang="en-US" sz="1200" b="0" i="0" u="none" strike="noStrike">
                          <a:solidFill>
                            <a:srgbClr val="000000"/>
                          </a:solidFill>
                          <a:effectLst/>
                          <a:latin typeface="Times New Roman" panose="02020603050405020304" pitchFamily="18" charset="0"/>
                        </a:rPr>
                        <a:t>2020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1,328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840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525.25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427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Good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76711">
                <a:tc>
                  <a:txBody>
                    <a:bodyPr/>
                    <a:lstStyle/>
                    <a:p>
                      <a:pPr algn="ctr" fontAlgn="ctr"/>
                      <a:r>
                        <a:rPr lang="en-US" sz="1200" b="0" i="0" u="none" strike="noStrike">
                          <a:solidFill>
                            <a:srgbClr val="000000"/>
                          </a:solidFill>
                          <a:effectLst/>
                          <a:latin typeface="Times New Roman" panose="02020603050405020304" pitchFamily="18" charset="0"/>
                        </a:rPr>
                        <a:t>2021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1,578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1277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703.19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647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Best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76711">
                <a:tc>
                  <a:txBody>
                    <a:bodyPr/>
                    <a:lstStyle/>
                    <a:p>
                      <a:pPr algn="ctr" fontAlgn="ctr"/>
                      <a:r>
                        <a:rPr lang="en-US" sz="1200" b="0" i="0" u="none" strike="noStrike">
                          <a:solidFill>
                            <a:srgbClr val="000000"/>
                          </a:solidFill>
                          <a:effectLst/>
                          <a:latin typeface="Times New Roman" panose="02020603050405020304" pitchFamily="18" charset="0"/>
                        </a:rPr>
                        <a:t>2022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663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520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316.79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313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Good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76711">
                <a:tc>
                  <a:txBody>
                    <a:bodyPr/>
                    <a:lstStyle/>
                    <a:p>
                      <a:pPr algn="ctr" fontAlgn="ctr"/>
                      <a:r>
                        <a:rPr lang="en-US" sz="1200" b="0" i="0" u="none" strike="noStrike">
                          <a:solidFill>
                            <a:srgbClr val="000000"/>
                          </a:solidFill>
                          <a:effectLst/>
                          <a:latin typeface="Times New Roman" panose="02020603050405020304" pitchFamily="18" charset="0"/>
                        </a:rPr>
                        <a:t>2023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283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286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147.93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117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Good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76711">
                <a:tc>
                  <a:txBody>
                    <a:bodyPr/>
                    <a:lstStyle/>
                    <a:p>
                      <a:pPr algn="ctr" fontAlgn="ctr"/>
                      <a:r>
                        <a:rPr lang="en-US" sz="1200" b="0" i="0" u="none" strike="noStrike">
                          <a:solidFill>
                            <a:srgbClr val="000000"/>
                          </a:solidFill>
                          <a:effectLst/>
                          <a:latin typeface="Times New Roman" panose="02020603050405020304" pitchFamily="18" charset="0"/>
                        </a:rPr>
                        <a:t>2024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2,650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1334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1,244.89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Times New Roman" panose="02020603050405020304" pitchFamily="18" charset="0"/>
                        </a:rPr>
                        <a:t>713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Best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graphicFrame>
        <p:nvGraphicFramePr>
          <p:cNvPr id="10" name="Content Placeholder 9"/>
          <p:cNvGraphicFramePr>
            <a:graphicFrameLocks noGrp="1"/>
          </p:cNvGraphicFramePr>
          <p:nvPr>
            <p:ph sz="half" idx="2"/>
            <p:extLst>
              <p:ext uri="{D42A27DB-BD31-4B8C-83A1-F6EECF244321}">
                <p14:modId xmlns:p14="http://schemas.microsoft.com/office/powerpoint/2010/main" val="3288772272"/>
              </p:ext>
            </p:extLst>
          </p:nvPr>
        </p:nvGraphicFramePr>
        <p:xfrm>
          <a:off x="6850370" y="2811440"/>
          <a:ext cx="5173308" cy="3630304"/>
        </p:xfrm>
        <a:graphic>
          <a:graphicData uri="http://schemas.openxmlformats.org/drawingml/2006/chart">
            <c:chart xmlns:c="http://schemas.openxmlformats.org/drawingml/2006/chart" xmlns:r="http://schemas.openxmlformats.org/officeDocument/2006/relationships" r:id="rId2"/>
          </a:graphicData>
        </a:graphic>
      </p:graphicFrame>
      <p:sp>
        <p:nvSpPr>
          <p:cNvPr id="6" name="Footer Placeholder 5"/>
          <p:cNvSpPr>
            <a:spLocks noGrp="1"/>
          </p:cNvSpPr>
          <p:nvPr>
            <p:ph type="ftr" sz="quarter" idx="11"/>
          </p:nvPr>
        </p:nvSpPr>
        <p:spPr/>
        <p:txBody>
          <a:bodyPr/>
          <a:lstStyle/>
          <a:p>
            <a:r>
              <a:rPr lang="en-US" smtClean="0"/>
              <a:t>Project for EDGE program</a:t>
            </a:r>
            <a:endParaRPr lang="en-US"/>
          </a:p>
        </p:txBody>
      </p:sp>
      <p:sp>
        <p:nvSpPr>
          <p:cNvPr id="7" name="Slide Number Placeholder 6"/>
          <p:cNvSpPr>
            <a:spLocks noGrp="1"/>
          </p:cNvSpPr>
          <p:nvPr>
            <p:ph type="sldNum" sz="quarter" idx="12"/>
          </p:nvPr>
        </p:nvSpPr>
        <p:spPr/>
        <p:txBody>
          <a:bodyPr/>
          <a:lstStyle/>
          <a:p>
            <a:fld id="{42A51F88-674E-4F3C-989A-CDB7E555FBF4}" type="slidenum">
              <a:rPr lang="en-US" smtClean="0"/>
              <a:t>11</a:t>
            </a:fld>
            <a:endParaRPr lang="en-US"/>
          </a:p>
        </p:txBody>
      </p:sp>
    </p:spTree>
    <p:extLst>
      <p:ext uri="{BB962C8B-B14F-4D97-AF65-F5344CB8AC3E}">
        <p14:creationId xmlns:p14="http://schemas.microsoft.com/office/powerpoint/2010/main" val="1133373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696" y="914292"/>
            <a:ext cx="10090979" cy="706964"/>
          </a:xfrm>
        </p:spPr>
        <p:txBody>
          <a:bodyPr/>
          <a:lstStyle/>
          <a:p>
            <a:r>
              <a:rPr lang="en-US" sz="4800" b="1" dirty="0" smtClean="0">
                <a:latin typeface="Times New Roman" panose="02020603050405020304" pitchFamily="18" charset="0"/>
                <a:cs typeface="Times New Roman" panose="02020603050405020304" pitchFamily="18" charset="0"/>
              </a:rPr>
              <a:t>                Data Representation</a:t>
            </a:r>
            <a:endParaRPr lang="en-US" sz="4800" dirty="0"/>
          </a:p>
        </p:txBody>
      </p:sp>
      <p:graphicFrame>
        <p:nvGraphicFramePr>
          <p:cNvPr id="6" name="Chart 5"/>
          <p:cNvGraphicFramePr>
            <a:graphicFrameLocks/>
          </p:cNvGraphicFramePr>
          <p:nvPr>
            <p:extLst>
              <p:ext uri="{D42A27DB-BD31-4B8C-83A1-F6EECF244321}">
                <p14:modId xmlns:p14="http://schemas.microsoft.com/office/powerpoint/2010/main" val="3468878813"/>
              </p:ext>
            </p:extLst>
          </p:nvPr>
        </p:nvGraphicFramePr>
        <p:xfrm>
          <a:off x="6398654" y="2458108"/>
          <a:ext cx="5606257" cy="401864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a:graphicFrameLocks/>
          </p:cNvGraphicFramePr>
          <p:nvPr>
            <p:extLst>
              <p:ext uri="{D42A27DB-BD31-4B8C-83A1-F6EECF244321}">
                <p14:modId xmlns:p14="http://schemas.microsoft.com/office/powerpoint/2010/main" val="3277283285"/>
              </p:ext>
            </p:extLst>
          </p:nvPr>
        </p:nvGraphicFramePr>
        <p:xfrm>
          <a:off x="290286" y="2441781"/>
          <a:ext cx="5907314" cy="4034971"/>
        </p:xfrm>
        <a:graphic>
          <a:graphicData uri="http://schemas.openxmlformats.org/drawingml/2006/chart">
            <c:chart xmlns:c="http://schemas.openxmlformats.org/drawingml/2006/chart" xmlns:r="http://schemas.openxmlformats.org/officeDocument/2006/relationships" r:id="rId3"/>
          </a:graphicData>
        </a:graphic>
      </p:graphicFrame>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7" name="Slide Number Placeholder 6"/>
          <p:cNvSpPr>
            <a:spLocks noGrp="1"/>
          </p:cNvSpPr>
          <p:nvPr>
            <p:ph type="sldNum" sz="quarter" idx="12"/>
          </p:nvPr>
        </p:nvSpPr>
        <p:spPr/>
        <p:txBody>
          <a:bodyPr/>
          <a:lstStyle/>
          <a:p>
            <a:fld id="{42A51F88-674E-4F3C-989A-CDB7E555FBF4}" type="slidenum">
              <a:rPr lang="en-US" smtClean="0"/>
              <a:t>12</a:t>
            </a:fld>
            <a:endParaRPr lang="en-US"/>
          </a:p>
        </p:txBody>
      </p:sp>
    </p:spTree>
    <p:extLst>
      <p:ext uri="{BB962C8B-B14F-4D97-AF65-F5344CB8AC3E}">
        <p14:creationId xmlns:p14="http://schemas.microsoft.com/office/powerpoint/2010/main" val="2148503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 calcmode="lin" valueType="num">
                                      <p:cBhvr>
                                        <p:cTn id="9" dur="1000" fill="hold"/>
                                        <p:tgtEl>
                                          <p:spTgt spid="8"/>
                                        </p:tgtEl>
                                        <p:attrNameLst>
                                          <p:attrName>style.rotation</p:attrName>
                                        </p:attrNameLst>
                                      </p:cBhvr>
                                      <p:tavLst>
                                        <p:tav tm="0">
                                          <p:val>
                                            <p:fltVal val="90"/>
                                          </p:val>
                                        </p:tav>
                                        <p:tav tm="100000">
                                          <p:val>
                                            <p:fltVal val="0"/>
                                          </p:val>
                                        </p:tav>
                                      </p:tavLst>
                                    </p:anim>
                                    <p:animEffect transition="in" filter="fade">
                                      <p:cBhvr>
                                        <p:cTn id="10" dur="10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1000" fill="hold"/>
                                        <p:tgtEl>
                                          <p:spTgt spid="6"/>
                                        </p:tgtEl>
                                        <p:attrNameLst>
                                          <p:attrName>ppt_w</p:attrName>
                                        </p:attrNameLst>
                                      </p:cBhvr>
                                      <p:tavLst>
                                        <p:tav tm="0">
                                          <p:val>
                                            <p:fltVal val="0"/>
                                          </p:val>
                                        </p:tav>
                                        <p:tav tm="100000">
                                          <p:val>
                                            <p:strVal val="#ppt_w"/>
                                          </p:val>
                                        </p:tav>
                                      </p:tavLst>
                                    </p:anim>
                                    <p:anim calcmode="lin" valueType="num">
                                      <p:cBhvr>
                                        <p:cTn id="16" dur="1000" fill="hold"/>
                                        <p:tgtEl>
                                          <p:spTgt spid="6"/>
                                        </p:tgtEl>
                                        <p:attrNameLst>
                                          <p:attrName>ppt_h</p:attrName>
                                        </p:attrNameLst>
                                      </p:cBhvr>
                                      <p:tavLst>
                                        <p:tav tm="0">
                                          <p:val>
                                            <p:fltVal val="0"/>
                                          </p:val>
                                        </p:tav>
                                        <p:tav tm="100000">
                                          <p:val>
                                            <p:strVal val="#ppt_h"/>
                                          </p:val>
                                        </p:tav>
                                      </p:tavLst>
                                    </p:anim>
                                    <p:anim calcmode="lin" valueType="num">
                                      <p:cBhvr>
                                        <p:cTn id="17" dur="1000" fill="hold"/>
                                        <p:tgtEl>
                                          <p:spTgt spid="6"/>
                                        </p:tgtEl>
                                        <p:attrNameLst>
                                          <p:attrName>style.rotation</p:attrName>
                                        </p:attrNameLst>
                                      </p:cBhvr>
                                      <p:tavLst>
                                        <p:tav tm="0">
                                          <p:val>
                                            <p:fltVal val="90"/>
                                          </p:val>
                                        </p:tav>
                                        <p:tav tm="100000">
                                          <p:val>
                                            <p:fltVal val="0"/>
                                          </p:val>
                                        </p:tav>
                                      </p:tavLst>
                                    </p:anim>
                                    <p:animEffect transition="in" filter="fade">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8"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8761413" cy="1274763"/>
          </a:xfrm>
        </p:spPr>
        <p:txBody>
          <a:bodyPr/>
          <a:lstStyle/>
          <a:p>
            <a:pPr algn="ctr"/>
            <a: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t>    </a:t>
            </a:r>
            <a:b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br>
            <a: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t/>
            </a:r>
            <a:b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br>
            <a: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t>     </a:t>
            </a:r>
            <a:r>
              <a:rPr lang="en-US" sz="4800" b="1" u="sng" dirty="0" smtClean="0">
                <a:solidFill>
                  <a:schemeClr val="accent6">
                    <a:lumMod val="50000"/>
                  </a:schemeClr>
                </a:solidFill>
                <a:latin typeface="Times New Roman" panose="02020603050405020304" pitchFamily="18" charset="0"/>
                <a:cs typeface="Times New Roman" panose="02020603050405020304" pitchFamily="18" charset="0"/>
              </a:rPr>
              <a:t>Process Flow:</a:t>
            </a:r>
            <a:br>
              <a:rPr lang="en-US" sz="4800" b="1" u="sng" dirty="0" smtClean="0">
                <a:solidFill>
                  <a:schemeClr val="accent6">
                    <a:lumMod val="50000"/>
                  </a:schemeClr>
                </a:solidFill>
                <a:latin typeface="Times New Roman" panose="02020603050405020304" pitchFamily="18" charset="0"/>
                <a:cs typeface="Times New Roman" panose="02020603050405020304" pitchFamily="18" charset="0"/>
              </a:rPr>
            </a:br>
            <a: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t/>
            </a:r>
            <a:b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br>
            <a:endParaRPr lang="en-US" sz="4800" b="1" dirty="0">
              <a:solidFill>
                <a:schemeClr val="accent6">
                  <a:lumMod val="50000"/>
                </a:schemeClr>
              </a:solidFill>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2"/>
          <a:stretch>
            <a:fillRect/>
          </a:stretch>
        </p:blipFill>
        <p:spPr>
          <a:xfrm>
            <a:off x="2261429" y="1536599"/>
            <a:ext cx="7521262" cy="4971245"/>
          </a:xfrm>
          <a:prstGeom prst="rect">
            <a:avLst/>
          </a:prstGeom>
        </p:spPr>
      </p:pic>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6" name="Slide Number Placeholder 5"/>
          <p:cNvSpPr>
            <a:spLocks noGrp="1"/>
          </p:cNvSpPr>
          <p:nvPr>
            <p:ph type="sldNum" sz="quarter" idx="12"/>
          </p:nvPr>
        </p:nvSpPr>
        <p:spPr/>
        <p:txBody>
          <a:bodyPr/>
          <a:lstStyle/>
          <a:p>
            <a:fld id="{42A51F88-674E-4F3C-989A-CDB7E555FBF4}" type="slidenum">
              <a:rPr lang="en-US" smtClean="0"/>
              <a:t>13</a:t>
            </a:fld>
            <a:endParaRPr lang="en-US"/>
          </a:p>
        </p:txBody>
      </p:sp>
    </p:spTree>
    <p:extLst>
      <p:ext uri="{BB962C8B-B14F-4D97-AF65-F5344CB8AC3E}">
        <p14:creationId xmlns:p14="http://schemas.microsoft.com/office/powerpoint/2010/main" val="1515068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6317" y="2317036"/>
            <a:ext cx="4679176" cy="2283824"/>
          </a:xfrm>
        </p:spPr>
        <p:txBody>
          <a:bodyPr/>
          <a:lstStyle/>
          <a:p>
            <a:r>
              <a:rPr lang="en-US" sz="4800" b="1" dirty="0" smtClean="0">
                <a:latin typeface="Times New Roman" panose="02020603050405020304" pitchFamily="18" charset="0"/>
                <a:cs typeface="Times New Roman" panose="02020603050405020304" pitchFamily="18" charset="0"/>
              </a:rPr>
              <a:t>Market Potential</a:t>
            </a:r>
            <a:endParaRPr lang="en-US" sz="4800" b="1"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6564307" y="1429555"/>
            <a:ext cx="4537282" cy="5061397"/>
          </a:xfrm>
        </p:spPr>
        <p:txBody>
          <a:bodyPr>
            <a:noAutofit/>
          </a:bodyPr>
          <a:lstStyle/>
          <a:p>
            <a:pPr algn="just"/>
            <a:r>
              <a:rPr lang="en-US" b="1" dirty="0">
                <a:solidFill>
                  <a:srgbClr val="7030A0"/>
                </a:solidFill>
                <a:latin typeface="Times New Roman" panose="02020603050405020304" pitchFamily="18" charset="0"/>
                <a:cs typeface="Times New Roman" panose="02020603050405020304" pitchFamily="18" charset="0"/>
              </a:rPr>
              <a:t>Revenue</a:t>
            </a:r>
            <a:endParaRPr lang="en-US" dirty="0">
              <a:solidFill>
                <a:srgbClr val="7030A0"/>
              </a:solidFill>
              <a:latin typeface="Times New Roman" panose="02020603050405020304" pitchFamily="18" charset="0"/>
              <a:cs typeface="Times New Roman" panose="02020603050405020304" pitchFamily="18" charset="0"/>
            </a:endParaRPr>
          </a:p>
          <a:p>
            <a:pPr algn="just" fontAlgn="ctr"/>
            <a:r>
              <a:rPr lang="en-US" sz="1600" dirty="0">
                <a:solidFill>
                  <a:schemeClr val="tx1"/>
                </a:solidFill>
                <a:latin typeface="Times New Roman" panose="02020603050405020304" pitchFamily="18" charset="0"/>
                <a:cs typeface="Times New Roman" panose="02020603050405020304" pitchFamily="18" charset="0"/>
              </a:rPr>
              <a:t>The apparel market in Bangladesh is expected to generate $10.52 billion in revenue in 2024.</a:t>
            </a:r>
            <a:r>
              <a:rPr lang="en-US" sz="1600" dirty="0">
                <a:solidFill>
                  <a:srgbClr val="7030A0"/>
                </a:solidFill>
                <a:latin typeface="Times New Roman" panose="02020603050405020304" pitchFamily="18" charset="0"/>
                <a:cs typeface="Times New Roman" panose="02020603050405020304" pitchFamily="18" charset="0"/>
              </a:rPr>
              <a:t> </a:t>
            </a:r>
          </a:p>
          <a:p>
            <a:pPr algn="just"/>
            <a:r>
              <a:rPr lang="en-US" b="1" dirty="0">
                <a:solidFill>
                  <a:srgbClr val="7030A0"/>
                </a:solidFill>
                <a:latin typeface="Times New Roman" panose="02020603050405020304" pitchFamily="18" charset="0"/>
                <a:cs typeface="Times New Roman" panose="02020603050405020304" pitchFamily="18" charset="0"/>
              </a:rPr>
              <a:t>Growth</a:t>
            </a:r>
            <a:endParaRPr lang="en-US" dirty="0">
              <a:solidFill>
                <a:srgbClr val="7030A0"/>
              </a:solidFill>
              <a:latin typeface="Times New Roman" panose="02020603050405020304" pitchFamily="18" charset="0"/>
              <a:cs typeface="Times New Roman" panose="02020603050405020304" pitchFamily="18" charset="0"/>
            </a:endParaRPr>
          </a:p>
          <a:p>
            <a:pPr algn="just" fontAlgn="ctr"/>
            <a:r>
              <a:rPr lang="en-US" sz="1600" dirty="0">
                <a:solidFill>
                  <a:schemeClr val="tx1"/>
                </a:solidFill>
                <a:latin typeface="Times New Roman" panose="02020603050405020304" pitchFamily="18" charset="0"/>
                <a:cs typeface="Times New Roman" panose="02020603050405020304" pitchFamily="18" charset="0"/>
              </a:rPr>
              <a:t>The market is expected to grow at a rate of 3.52% annually from 2024 to 2028. </a:t>
            </a:r>
          </a:p>
          <a:p>
            <a:pPr algn="just"/>
            <a:r>
              <a:rPr lang="en-US" b="1" dirty="0">
                <a:solidFill>
                  <a:srgbClr val="7030A0"/>
                </a:solidFill>
                <a:latin typeface="Times New Roman" panose="02020603050405020304" pitchFamily="18" charset="0"/>
                <a:cs typeface="Times New Roman" panose="02020603050405020304" pitchFamily="18" charset="0"/>
              </a:rPr>
              <a:t>Export revenue</a:t>
            </a:r>
            <a:endParaRPr lang="en-US" dirty="0">
              <a:solidFill>
                <a:srgbClr val="7030A0"/>
              </a:solidFill>
              <a:latin typeface="Times New Roman" panose="02020603050405020304" pitchFamily="18" charset="0"/>
              <a:cs typeface="Times New Roman" panose="02020603050405020304" pitchFamily="18" charset="0"/>
            </a:endParaRPr>
          </a:p>
          <a:p>
            <a:pPr algn="just" fontAlgn="ctr"/>
            <a:r>
              <a:rPr lang="en-US" sz="1600" dirty="0">
                <a:solidFill>
                  <a:schemeClr val="tx1"/>
                </a:solidFill>
                <a:latin typeface="Times New Roman" panose="02020603050405020304" pitchFamily="18" charset="0"/>
                <a:cs typeface="Times New Roman" panose="02020603050405020304" pitchFamily="18" charset="0"/>
              </a:rPr>
              <a:t>Bangladesh's garment industry contributes 85% of the country's export revenue</a:t>
            </a:r>
            <a:r>
              <a:rPr lang="en-US" sz="1600" dirty="0">
                <a:solidFill>
                  <a:srgbClr val="7030A0"/>
                </a:solidFill>
                <a:latin typeface="Times New Roman" panose="02020603050405020304" pitchFamily="18" charset="0"/>
                <a:cs typeface="Times New Roman" panose="02020603050405020304" pitchFamily="18" charset="0"/>
              </a:rPr>
              <a:t>. </a:t>
            </a:r>
          </a:p>
          <a:p>
            <a:pPr algn="just"/>
            <a:r>
              <a:rPr lang="en-US" b="1" dirty="0">
                <a:solidFill>
                  <a:srgbClr val="7030A0"/>
                </a:solidFill>
                <a:latin typeface="Times New Roman" panose="02020603050405020304" pitchFamily="18" charset="0"/>
                <a:cs typeface="Times New Roman" panose="02020603050405020304" pitchFamily="18" charset="0"/>
              </a:rPr>
              <a:t>Employment</a:t>
            </a:r>
            <a:endParaRPr lang="en-US" dirty="0">
              <a:solidFill>
                <a:srgbClr val="7030A0"/>
              </a:solidFill>
              <a:latin typeface="Times New Roman" panose="02020603050405020304" pitchFamily="18" charset="0"/>
              <a:cs typeface="Times New Roman" panose="02020603050405020304" pitchFamily="18" charset="0"/>
            </a:endParaRPr>
          </a:p>
          <a:p>
            <a:pPr algn="just"/>
            <a:r>
              <a:rPr lang="en-US" sz="1600" dirty="0">
                <a:solidFill>
                  <a:schemeClr val="tx1"/>
                </a:solidFill>
                <a:latin typeface="Times New Roman" panose="02020603050405020304" pitchFamily="18" charset="0"/>
                <a:cs typeface="Times New Roman" panose="02020603050405020304" pitchFamily="18" charset="0"/>
              </a:rPr>
              <a:t>The garment industry employs over 4 million people. </a:t>
            </a:r>
          </a:p>
          <a:p>
            <a:endParaRPr lang="en-US" sz="1600" dirty="0">
              <a:solidFill>
                <a:schemeClr val="tx1"/>
              </a:solidFill>
              <a:latin typeface="Times New Roman" panose="02020603050405020304" pitchFamily="18" charset="0"/>
              <a:cs typeface="Times New Roman" panose="02020603050405020304" pitchFamily="18" charset="0"/>
            </a:endParaRPr>
          </a:p>
        </p:txBody>
      </p:sp>
      <p:sp>
        <p:nvSpPr>
          <p:cNvPr id="6" name="Footer Placeholder 5"/>
          <p:cNvSpPr>
            <a:spLocks noGrp="1"/>
          </p:cNvSpPr>
          <p:nvPr>
            <p:ph type="ftr" sz="quarter" idx="11"/>
          </p:nvPr>
        </p:nvSpPr>
        <p:spPr/>
        <p:txBody>
          <a:bodyPr/>
          <a:lstStyle/>
          <a:p>
            <a:r>
              <a:rPr lang="en-US" smtClean="0"/>
              <a:t>Project for EDGE program</a:t>
            </a:r>
            <a:endParaRPr lang="en-US"/>
          </a:p>
        </p:txBody>
      </p:sp>
      <p:sp>
        <p:nvSpPr>
          <p:cNvPr id="7" name="Slide Number Placeholder 6"/>
          <p:cNvSpPr>
            <a:spLocks noGrp="1"/>
          </p:cNvSpPr>
          <p:nvPr>
            <p:ph type="sldNum" sz="quarter" idx="12"/>
          </p:nvPr>
        </p:nvSpPr>
        <p:spPr/>
        <p:txBody>
          <a:bodyPr/>
          <a:lstStyle/>
          <a:p>
            <a:fld id="{42A51F88-674E-4F3C-989A-CDB7E555FBF4}" type="slidenum">
              <a:rPr lang="en-US" smtClean="0"/>
              <a:t>14</a:t>
            </a:fld>
            <a:endParaRPr lang="en-US"/>
          </a:p>
        </p:txBody>
      </p:sp>
    </p:spTree>
    <p:extLst>
      <p:ext uri="{BB962C8B-B14F-4D97-AF65-F5344CB8AC3E}">
        <p14:creationId xmlns:p14="http://schemas.microsoft.com/office/powerpoint/2010/main" val="42888055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4498" y="2634803"/>
            <a:ext cx="3417045" cy="1600200"/>
          </a:xfrm>
        </p:spPr>
        <p:txBody>
          <a:bodyPr/>
          <a:lstStyle/>
          <a:p>
            <a:r>
              <a:rPr lang="en-US" sz="4800" b="1" dirty="0" smtClean="0">
                <a:latin typeface="Times New Roman" panose="02020603050405020304" pitchFamily="18" charset="0"/>
                <a:cs typeface="Times New Roman" panose="02020603050405020304" pitchFamily="18" charset="0"/>
              </a:rPr>
              <a:t>Capacity Utilization</a:t>
            </a:r>
            <a:endParaRPr lang="en-US" sz="4800" b="1"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stretch>
            <a:fillRect/>
          </a:stretch>
        </p:blipFill>
        <p:spPr>
          <a:xfrm>
            <a:off x="5074276" y="1383406"/>
            <a:ext cx="5600722" cy="4914364"/>
          </a:xfrm>
          <a:prstGeom prst="rect">
            <a:avLst/>
          </a:prstGeom>
        </p:spPr>
      </p:pic>
      <p:sp>
        <p:nvSpPr>
          <p:cNvPr id="5" name="Footer Placeholder 4"/>
          <p:cNvSpPr>
            <a:spLocks noGrp="1"/>
          </p:cNvSpPr>
          <p:nvPr>
            <p:ph type="ftr" sz="quarter" idx="11"/>
          </p:nvPr>
        </p:nvSpPr>
        <p:spPr/>
        <p:txBody>
          <a:bodyPr/>
          <a:lstStyle/>
          <a:p>
            <a:r>
              <a:rPr lang="en-US" smtClean="0"/>
              <a:t>Project for EDGE program</a:t>
            </a:r>
            <a:endParaRPr lang="en-US"/>
          </a:p>
        </p:txBody>
      </p:sp>
      <p:sp>
        <p:nvSpPr>
          <p:cNvPr id="6" name="Slide Number Placeholder 5"/>
          <p:cNvSpPr>
            <a:spLocks noGrp="1"/>
          </p:cNvSpPr>
          <p:nvPr>
            <p:ph type="sldNum" sz="quarter" idx="12"/>
          </p:nvPr>
        </p:nvSpPr>
        <p:spPr/>
        <p:txBody>
          <a:bodyPr/>
          <a:lstStyle/>
          <a:p>
            <a:fld id="{42A51F88-674E-4F3C-989A-CDB7E555FBF4}" type="slidenum">
              <a:rPr lang="en-US" smtClean="0"/>
              <a:t>15</a:t>
            </a:fld>
            <a:endParaRPr lang="en-US"/>
          </a:p>
        </p:txBody>
      </p:sp>
    </p:spTree>
    <p:extLst>
      <p:ext uri="{BB962C8B-B14F-4D97-AF65-F5344CB8AC3E}">
        <p14:creationId xmlns:p14="http://schemas.microsoft.com/office/powerpoint/2010/main" val="22192335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5" y="1493948"/>
            <a:ext cx="3314014" cy="1401651"/>
          </a:xfrm>
        </p:spPr>
        <p:txBody>
          <a:bodyPr/>
          <a:lstStyle/>
          <a:p>
            <a:r>
              <a:rPr lang="en-US" sz="3600" b="1" dirty="0" smtClean="0">
                <a:latin typeface="Times New Roman" panose="02020603050405020304" pitchFamily="18" charset="0"/>
                <a:cs typeface="Times New Roman" panose="02020603050405020304" pitchFamily="18" charset="0"/>
              </a:rPr>
              <a:t>Motive Power Required</a:t>
            </a:r>
            <a:endParaRPr lang="en-US" sz="3600" b="1"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stretch>
            <a:fillRect/>
          </a:stretch>
        </p:blipFill>
        <p:spPr>
          <a:xfrm>
            <a:off x="5151549" y="1249252"/>
            <a:ext cx="5576552" cy="4997002"/>
          </a:xfrm>
          <a:prstGeom prst="rect">
            <a:avLst/>
          </a:prstGeom>
        </p:spPr>
      </p:pic>
      <p:sp>
        <p:nvSpPr>
          <p:cNvPr id="4" name="Text Placeholder 3"/>
          <p:cNvSpPr>
            <a:spLocks noGrp="1"/>
          </p:cNvSpPr>
          <p:nvPr>
            <p:ph type="body" sz="half" idx="2"/>
          </p:nvPr>
        </p:nvSpPr>
        <p:spPr>
          <a:xfrm>
            <a:off x="729950" y="3129280"/>
            <a:ext cx="3739019" cy="2022269"/>
          </a:xfrm>
        </p:spPr>
        <p:txBody>
          <a:bodyPr>
            <a:noAutofit/>
          </a:bodyPr>
          <a:lstStyle/>
          <a:p>
            <a:pPr marL="342900" indent="-342900" algn="just">
              <a:buClr>
                <a:srgbClr val="FFFF00"/>
              </a:buClr>
              <a:buAutoNum type="arabicParenBoth"/>
            </a:pPr>
            <a:r>
              <a:rPr lang="en-US" sz="2000" b="1" dirty="0" smtClean="0">
                <a:solidFill>
                  <a:srgbClr val="FFFF00"/>
                </a:solidFill>
                <a:latin typeface="Times New Roman" panose="02020603050405020304" pitchFamily="18" charset="0"/>
                <a:cs typeface="Times New Roman" panose="02020603050405020304" pitchFamily="18" charset="0"/>
              </a:rPr>
              <a:t>Electric industrial forklift trucks in distribution and manufacturing facilities.</a:t>
            </a:r>
          </a:p>
          <a:p>
            <a:pPr marL="342900" indent="-342900" algn="just">
              <a:buClr>
                <a:srgbClr val="FFFF00"/>
              </a:buClr>
              <a:buAutoNum type="arabicParenBoth"/>
            </a:pPr>
            <a:r>
              <a:rPr lang="en-US" sz="2000" b="1" dirty="0" smtClean="0">
                <a:solidFill>
                  <a:srgbClr val="FFFF00"/>
                </a:solidFill>
                <a:latin typeface="Times New Roman" panose="02020603050405020304" pitchFamily="18" charset="0"/>
                <a:cs typeface="Times New Roman" panose="02020603050405020304" pitchFamily="18" charset="0"/>
              </a:rPr>
              <a:t>Ground support equipment used in airports.</a:t>
            </a:r>
          </a:p>
          <a:p>
            <a:pPr marL="342900" indent="-342900" algn="just">
              <a:buClr>
                <a:srgbClr val="FFFF00"/>
              </a:buClr>
              <a:buAutoNum type="arabicParenBoth"/>
            </a:pPr>
            <a:r>
              <a:rPr lang="en-US" sz="2000" b="1" dirty="0" smtClean="0">
                <a:solidFill>
                  <a:srgbClr val="FFFF00"/>
                </a:solidFill>
                <a:latin typeface="Times New Roman" panose="02020603050405020304" pitchFamily="18" charset="0"/>
                <a:cs typeface="Times New Roman" panose="02020603050405020304" pitchFamily="18" charset="0"/>
              </a:rPr>
              <a:t>Mining equipment</a:t>
            </a:r>
          </a:p>
        </p:txBody>
      </p:sp>
      <p:sp>
        <p:nvSpPr>
          <p:cNvPr id="7" name="Footer Placeholder 6"/>
          <p:cNvSpPr>
            <a:spLocks noGrp="1"/>
          </p:cNvSpPr>
          <p:nvPr>
            <p:ph type="ftr" sz="quarter" idx="11"/>
          </p:nvPr>
        </p:nvSpPr>
        <p:spPr/>
        <p:txBody>
          <a:bodyPr/>
          <a:lstStyle/>
          <a:p>
            <a:r>
              <a:rPr lang="en-US" smtClean="0"/>
              <a:t>Project for EDGE program</a:t>
            </a:r>
            <a:endParaRPr lang="en-US"/>
          </a:p>
        </p:txBody>
      </p:sp>
      <p:sp>
        <p:nvSpPr>
          <p:cNvPr id="8" name="Slide Number Placeholder 7"/>
          <p:cNvSpPr>
            <a:spLocks noGrp="1"/>
          </p:cNvSpPr>
          <p:nvPr>
            <p:ph type="sldNum" sz="quarter" idx="12"/>
          </p:nvPr>
        </p:nvSpPr>
        <p:spPr/>
        <p:txBody>
          <a:bodyPr/>
          <a:lstStyle/>
          <a:p>
            <a:fld id="{42A51F88-674E-4F3C-989A-CDB7E555FBF4}" type="slidenum">
              <a:rPr lang="en-US" smtClean="0"/>
              <a:t>16</a:t>
            </a:fld>
            <a:endParaRPr lang="en-US"/>
          </a:p>
        </p:txBody>
      </p:sp>
    </p:spTree>
    <p:extLst>
      <p:ext uri="{BB962C8B-B14F-4D97-AF65-F5344CB8AC3E}">
        <p14:creationId xmlns:p14="http://schemas.microsoft.com/office/powerpoint/2010/main" val="1754977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039045" y="2480256"/>
            <a:ext cx="3429924" cy="1600200"/>
          </a:xfrm>
        </p:spPr>
        <p:txBody>
          <a:bodyPr/>
          <a:lstStyle/>
          <a:p>
            <a:r>
              <a:rPr lang="en-US" sz="3600" b="1" dirty="0" smtClean="0">
                <a:latin typeface="Times New Roman" panose="02020603050405020304" pitchFamily="18" charset="0"/>
                <a:cs typeface="Times New Roman" panose="02020603050405020304" pitchFamily="18" charset="0"/>
              </a:rPr>
              <a:t>Ideas behind Smart Factory</a:t>
            </a:r>
            <a:endParaRPr lang="en-US" sz="3600" b="1" dirty="0">
              <a:latin typeface="Times New Roman" panose="02020603050405020304" pitchFamily="18" charset="0"/>
              <a:cs typeface="Times New Roman" panose="02020603050405020304" pitchFamily="18" charset="0"/>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945895539"/>
              </p:ext>
            </p:extLst>
          </p:nvPr>
        </p:nvGraphicFramePr>
        <p:xfrm>
          <a:off x="5855469" y="1720234"/>
          <a:ext cx="4629362" cy="33382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smtClean="0"/>
              <a:t>Project for EDGE program</a:t>
            </a:r>
            <a:endParaRPr lang="en-US"/>
          </a:p>
        </p:txBody>
      </p:sp>
      <p:sp>
        <p:nvSpPr>
          <p:cNvPr id="7" name="Slide Number Placeholder 6"/>
          <p:cNvSpPr>
            <a:spLocks noGrp="1"/>
          </p:cNvSpPr>
          <p:nvPr>
            <p:ph type="sldNum" sz="quarter" idx="12"/>
          </p:nvPr>
        </p:nvSpPr>
        <p:spPr/>
        <p:txBody>
          <a:bodyPr/>
          <a:lstStyle/>
          <a:p>
            <a:fld id="{42A51F88-674E-4F3C-989A-CDB7E555FBF4}" type="slidenum">
              <a:rPr lang="en-US" smtClean="0"/>
              <a:t>17</a:t>
            </a:fld>
            <a:endParaRPr lang="en-US"/>
          </a:p>
        </p:txBody>
      </p:sp>
    </p:spTree>
    <p:extLst>
      <p:ext uri="{BB962C8B-B14F-4D97-AF65-F5344CB8AC3E}">
        <p14:creationId xmlns:p14="http://schemas.microsoft.com/office/powerpoint/2010/main" val="26032585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b="1" dirty="0" smtClean="0">
                <a:latin typeface="Times New Roman" panose="02020603050405020304" pitchFamily="18" charset="0"/>
                <a:cs typeface="Times New Roman" panose="02020603050405020304" pitchFamily="18" charset="0"/>
              </a:rPr>
              <a:t>  Advantages  &amp; Disadvantages</a:t>
            </a:r>
            <a:endParaRPr lang="en-US" sz="3600" b="1" dirty="0">
              <a:latin typeface="Times New Roman" panose="02020603050405020304" pitchFamily="18" charset="0"/>
              <a:cs typeface="Times New Roman" panose="02020603050405020304" pitchFamily="18" charset="0"/>
            </a:endParaRPr>
          </a:p>
        </p:txBody>
      </p:sp>
      <p:sp>
        <p:nvSpPr>
          <p:cNvPr id="5" name="Text Placeholder 4"/>
          <p:cNvSpPr>
            <a:spLocks noGrp="1"/>
          </p:cNvSpPr>
          <p:nvPr>
            <p:ph type="body" idx="1"/>
          </p:nvPr>
        </p:nvSpPr>
        <p:spPr>
          <a:xfrm>
            <a:off x="294979" y="3513175"/>
            <a:ext cx="3141878" cy="576262"/>
          </a:xfrm>
        </p:spPr>
        <p:txBody>
          <a:bodyPr/>
          <a:lstStyle/>
          <a:p>
            <a:r>
              <a:rPr lang="en-US" b="1" u="sng" dirty="0" smtClean="0">
                <a:solidFill>
                  <a:srgbClr val="7030A0"/>
                </a:solidFill>
                <a:latin typeface="Algerian" panose="04020705040A02060702" pitchFamily="82" charset="0"/>
              </a:rPr>
              <a:t>Advantages:</a:t>
            </a:r>
            <a:endParaRPr lang="en-US" b="1" u="sng" dirty="0">
              <a:solidFill>
                <a:srgbClr val="7030A0"/>
              </a:solidFill>
              <a:latin typeface="Algerian" panose="04020705040A02060702" pitchFamily="82" charset="0"/>
            </a:endParaRPr>
          </a:p>
        </p:txBody>
      </p:sp>
      <p:sp>
        <p:nvSpPr>
          <p:cNvPr id="9" name="Text Placeholder 8"/>
          <p:cNvSpPr>
            <a:spLocks noGrp="1"/>
          </p:cNvSpPr>
          <p:nvPr>
            <p:ph type="body" sz="half" idx="15"/>
          </p:nvPr>
        </p:nvSpPr>
        <p:spPr>
          <a:xfrm>
            <a:off x="8498076" y="3537199"/>
            <a:ext cx="3147009" cy="2847293"/>
          </a:xfrm>
        </p:spPr>
        <p:txBody>
          <a:bodyPr>
            <a:normAutofit/>
          </a:bodyPr>
          <a:lstStyle/>
          <a:p>
            <a:pPr marL="342900" indent="-342900">
              <a:buClr>
                <a:srgbClr val="C00000"/>
              </a:buClr>
              <a:buSzPct val="102000"/>
              <a:buFont typeface="+mj-lt"/>
              <a:buAutoNum type="arabicPeriod"/>
            </a:pPr>
            <a:r>
              <a:rPr lang="en-US" sz="1800" dirty="0" smtClean="0">
                <a:solidFill>
                  <a:schemeClr val="tx1"/>
                </a:solidFill>
                <a:latin typeface="Times New Roman" panose="02020603050405020304" pitchFamily="18" charset="0"/>
                <a:cs typeface="Times New Roman" panose="02020603050405020304" pitchFamily="18" charset="0"/>
              </a:rPr>
              <a:t>Exploitation of Labor;</a:t>
            </a:r>
          </a:p>
          <a:p>
            <a:pPr marL="342900" indent="-342900">
              <a:buClr>
                <a:srgbClr val="C00000"/>
              </a:buClr>
              <a:buSzPct val="102000"/>
              <a:buFont typeface="+mj-lt"/>
              <a:buAutoNum type="arabicPeriod"/>
            </a:pPr>
            <a:r>
              <a:rPr lang="en-US" sz="1800" dirty="0" smtClean="0">
                <a:solidFill>
                  <a:schemeClr val="tx1"/>
                </a:solidFill>
                <a:latin typeface="Times New Roman" panose="02020603050405020304" pitchFamily="18" charset="0"/>
                <a:cs typeface="Times New Roman" panose="02020603050405020304" pitchFamily="18" charset="0"/>
              </a:rPr>
              <a:t>Environmental Impact;</a:t>
            </a:r>
          </a:p>
          <a:p>
            <a:pPr marL="342900" indent="-342900">
              <a:buClr>
                <a:srgbClr val="C00000"/>
              </a:buClr>
              <a:buSzPct val="102000"/>
              <a:buFont typeface="+mj-lt"/>
              <a:buAutoNum type="arabicPeriod"/>
            </a:pPr>
            <a:r>
              <a:rPr lang="en-US" sz="1800" dirty="0" smtClean="0">
                <a:solidFill>
                  <a:schemeClr val="tx1"/>
                </a:solidFill>
                <a:latin typeface="Times New Roman" panose="02020603050405020304" pitchFamily="18" charset="0"/>
                <a:cs typeface="Times New Roman" panose="02020603050405020304" pitchFamily="18" charset="0"/>
              </a:rPr>
              <a:t>Fast Fashion Culture;</a:t>
            </a:r>
          </a:p>
          <a:p>
            <a:pPr marL="342900" indent="-342900">
              <a:buClr>
                <a:srgbClr val="C00000"/>
              </a:buClr>
              <a:buSzPct val="102000"/>
              <a:buFont typeface="+mj-lt"/>
              <a:buAutoNum type="arabicPeriod"/>
            </a:pPr>
            <a:r>
              <a:rPr lang="en-US" sz="1800" dirty="0" smtClean="0">
                <a:solidFill>
                  <a:schemeClr val="tx1"/>
                </a:solidFill>
                <a:latin typeface="Times New Roman" panose="02020603050405020304" pitchFamily="18" charset="0"/>
                <a:cs typeface="Times New Roman" panose="02020603050405020304" pitchFamily="18" charset="0"/>
              </a:rPr>
              <a:t>Health &amp; Safety Risks.</a:t>
            </a:r>
            <a:endParaRPr lang="en-US" sz="1800" dirty="0">
              <a:solidFill>
                <a:schemeClr val="tx1"/>
              </a:solidFill>
              <a:latin typeface="Times New Roman" panose="02020603050405020304" pitchFamily="18" charset="0"/>
              <a:cs typeface="Times New Roman" panose="02020603050405020304" pitchFamily="18" charset="0"/>
            </a:endParaRPr>
          </a:p>
        </p:txBody>
      </p:sp>
      <p:sp>
        <p:nvSpPr>
          <p:cNvPr id="6" name="Text Placeholder 5"/>
          <p:cNvSpPr>
            <a:spLocks noGrp="1"/>
          </p:cNvSpPr>
          <p:nvPr>
            <p:ph type="body" sz="quarter" idx="3"/>
          </p:nvPr>
        </p:nvSpPr>
        <p:spPr>
          <a:xfrm>
            <a:off x="8043729" y="2620276"/>
            <a:ext cx="3147009" cy="576262"/>
          </a:xfrm>
        </p:spPr>
        <p:txBody>
          <a:bodyPr/>
          <a:lstStyle/>
          <a:p>
            <a:r>
              <a:rPr lang="en-US" b="1" u="sng" dirty="0" smtClean="0">
                <a:solidFill>
                  <a:srgbClr val="7030A0"/>
                </a:solidFill>
                <a:latin typeface="Algerian" panose="04020705040A02060702" pitchFamily="82" charset="0"/>
              </a:rPr>
              <a:t>Disadvantages:</a:t>
            </a:r>
            <a:endParaRPr lang="en-US" b="1" u="sng" dirty="0">
              <a:solidFill>
                <a:srgbClr val="7030A0"/>
              </a:solidFill>
              <a:latin typeface="Algerian" panose="04020705040A02060702" pitchFamily="82" charset="0"/>
            </a:endParaRPr>
          </a:p>
        </p:txBody>
      </p:sp>
      <p:sp>
        <p:nvSpPr>
          <p:cNvPr id="8" name="Text Placeholder 7"/>
          <p:cNvSpPr>
            <a:spLocks noGrp="1"/>
          </p:cNvSpPr>
          <p:nvPr>
            <p:ph type="body" sz="quarter" idx="13"/>
          </p:nvPr>
        </p:nvSpPr>
        <p:spPr>
          <a:xfrm>
            <a:off x="699841" y="3943537"/>
            <a:ext cx="3631483" cy="2140690"/>
          </a:xfrm>
        </p:spPr>
        <p:txBody>
          <a:bodyPr>
            <a:normAutofit/>
          </a:bodyPr>
          <a:lstStyle/>
          <a:p>
            <a:pPr marL="342900" indent="-342900">
              <a:buClr>
                <a:srgbClr val="C00000"/>
              </a:buClr>
              <a:buSzPct val="102000"/>
              <a:buFont typeface="+mj-lt"/>
              <a:buAutoNum type="arabicPeriod"/>
            </a:pPr>
            <a:r>
              <a:rPr lang="en-US" sz="2000" dirty="0" smtClean="0">
                <a:solidFill>
                  <a:schemeClr val="tx1"/>
                </a:solidFill>
                <a:latin typeface="Times New Roman" panose="02020603050405020304" pitchFamily="18" charset="0"/>
                <a:cs typeface="Times New Roman" panose="02020603050405020304" pitchFamily="18" charset="0"/>
              </a:rPr>
              <a:t>Job Creation;</a:t>
            </a:r>
          </a:p>
          <a:p>
            <a:pPr marL="342900" indent="-342900">
              <a:buClr>
                <a:srgbClr val="C00000"/>
              </a:buClr>
              <a:buSzPct val="102000"/>
              <a:buFont typeface="+mj-lt"/>
              <a:buAutoNum type="arabicPeriod"/>
            </a:pPr>
            <a:r>
              <a:rPr lang="en-US" sz="2000" dirty="0" smtClean="0">
                <a:solidFill>
                  <a:schemeClr val="tx1"/>
                </a:solidFill>
                <a:latin typeface="Times New Roman" panose="02020603050405020304" pitchFamily="18" charset="0"/>
                <a:cs typeface="Times New Roman" panose="02020603050405020304" pitchFamily="18" charset="0"/>
              </a:rPr>
              <a:t>Economic Growth;</a:t>
            </a:r>
          </a:p>
          <a:p>
            <a:pPr marL="342900" indent="-342900">
              <a:buClr>
                <a:srgbClr val="C00000"/>
              </a:buClr>
              <a:buSzPct val="102000"/>
              <a:buFont typeface="+mj-lt"/>
              <a:buAutoNum type="arabicPeriod"/>
            </a:pPr>
            <a:r>
              <a:rPr lang="en-US" sz="2000" dirty="0" smtClean="0">
                <a:solidFill>
                  <a:schemeClr val="tx1"/>
                </a:solidFill>
                <a:latin typeface="Times New Roman" panose="02020603050405020304" pitchFamily="18" charset="0"/>
                <a:cs typeface="Times New Roman" panose="02020603050405020304" pitchFamily="18" charset="0"/>
              </a:rPr>
              <a:t>Global Trade;</a:t>
            </a:r>
          </a:p>
          <a:p>
            <a:pPr marL="342900" indent="-342900">
              <a:buClr>
                <a:srgbClr val="C00000"/>
              </a:buClr>
              <a:buSzPct val="102000"/>
              <a:buFont typeface="+mj-lt"/>
              <a:buAutoNum type="arabicPeriod"/>
            </a:pPr>
            <a:r>
              <a:rPr lang="en-US" sz="2000" dirty="0" smtClean="0">
                <a:solidFill>
                  <a:schemeClr val="tx1"/>
                </a:solidFill>
                <a:latin typeface="Times New Roman" panose="02020603050405020304" pitchFamily="18" charset="0"/>
                <a:cs typeface="Times New Roman" panose="02020603050405020304" pitchFamily="18" charset="0"/>
              </a:rPr>
              <a:t>Technological </a:t>
            </a:r>
            <a:r>
              <a:rPr lang="en-US" sz="1800" dirty="0" smtClean="0">
                <a:solidFill>
                  <a:schemeClr val="tx1"/>
                </a:solidFill>
                <a:latin typeface="Times New Roman" panose="02020603050405020304" pitchFamily="18" charset="0"/>
                <a:cs typeface="Times New Roman" panose="02020603050405020304" pitchFamily="18" charset="0"/>
              </a:rPr>
              <a:t>Advancements</a:t>
            </a:r>
            <a:r>
              <a:rPr lang="en-US" sz="1800" dirty="0" smtClean="0"/>
              <a:t>.</a:t>
            </a:r>
            <a:endParaRPr lang="en-US" sz="1800" dirty="0"/>
          </a:p>
        </p:txBody>
      </p:sp>
      <p:pic>
        <p:nvPicPr>
          <p:cNvPr id="11" name="Picture 10"/>
          <p:cNvPicPr>
            <a:picLocks noChangeAspect="1"/>
          </p:cNvPicPr>
          <p:nvPr/>
        </p:nvPicPr>
        <p:blipFill>
          <a:blip r:embed="rId2"/>
          <a:stretch>
            <a:fillRect/>
          </a:stretch>
        </p:blipFill>
        <p:spPr>
          <a:xfrm>
            <a:off x="4331324" y="2608897"/>
            <a:ext cx="3447516" cy="1808557"/>
          </a:xfrm>
          <a:prstGeom prst="rect">
            <a:avLst/>
          </a:prstGeom>
        </p:spPr>
      </p:pic>
      <p:pic>
        <p:nvPicPr>
          <p:cNvPr id="12" name="Picture 11"/>
          <p:cNvPicPr>
            <a:picLocks noChangeAspect="1"/>
          </p:cNvPicPr>
          <p:nvPr/>
        </p:nvPicPr>
        <p:blipFill rotWithShape="1">
          <a:blip r:embed="rId3"/>
          <a:srcRect b="11396"/>
          <a:stretch/>
        </p:blipFill>
        <p:spPr>
          <a:xfrm>
            <a:off x="4331324" y="4610636"/>
            <a:ext cx="3447516" cy="1769545"/>
          </a:xfrm>
          <a:prstGeom prst="rect">
            <a:avLst/>
          </a:prstGeom>
        </p:spPr>
      </p:pic>
      <p:sp>
        <p:nvSpPr>
          <p:cNvPr id="7" name="Footer Placeholder 6"/>
          <p:cNvSpPr>
            <a:spLocks noGrp="1"/>
          </p:cNvSpPr>
          <p:nvPr>
            <p:ph type="ftr" sz="quarter" idx="11"/>
          </p:nvPr>
        </p:nvSpPr>
        <p:spPr/>
        <p:txBody>
          <a:bodyPr/>
          <a:lstStyle/>
          <a:p>
            <a:r>
              <a:rPr lang="en-US" smtClean="0"/>
              <a:t>Project for EDGE program</a:t>
            </a:r>
            <a:endParaRPr lang="en-US"/>
          </a:p>
        </p:txBody>
      </p:sp>
      <p:sp>
        <p:nvSpPr>
          <p:cNvPr id="10" name="Slide Number Placeholder 9"/>
          <p:cNvSpPr>
            <a:spLocks noGrp="1"/>
          </p:cNvSpPr>
          <p:nvPr>
            <p:ph type="sldNum" sz="quarter" idx="12"/>
          </p:nvPr>
        </p:nvSpPr>
        <p:spPr/>
        <p:txBody>
          <a:bodyPr/>
          <a:lstStyle/>
          <a:p>
            <a:fld id="{42A51F88-674E-4F3C-989A-CDB7E555FBF4}" type="slidenum">
              <a:rPr lang="en-US" smtClean="0"/>
              <a:t>18</a:t>
            </a:fld>
            <a:endParaRPr lang="en-US"/>
          </a:p>
        </p:txBody>
      </p:sp>
    </p:spTree>
    <p:extLst>
      <p:ext uri="{BB962C8B-B14F-4D97-AF65-F5344CB8AC3E}">
        <p14:creationId xmlns:p14="http://schemas.microsoft.com/office/powerpoint/2010/main" val="4901683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1328689" y="946236"/>
            <a:ext cx="8761413" cy="706964"/>
          </a:xfrm>
        </p:spPr>
        <p:txBody>
          <a:bodyPr/>
          <a:lstStyle/>
          <a:p>
            <a:pPr algn="ctr"/>
            <a:r>
              <a:rPr lang="en-US" sz="4000" dirty="0" smtClean="0">
                <a:latin typeface="Times New Roman" panose="02020603050405020304" pitchFamily="18" charset="0"/>
                <a:cs typeface="Times New Roman" panose="02020603050405020304" pitchFamily="18" charset="0"/>
              </a:rPr>
              <a:t>Conclusion</a:t>
            </a:r>
            <a:endParaRPr lang="en-US" sz="4000" dirty="0">
              <a:latin typeface="Times New Roman" panose="02020603050405020304" pitchFamily="18" charset="0"/>
              <a:cs typeface="Times New Roman" panose="02020603050405020304" pitchFamily="18" charset="0"/>
            </a:endParaRPr>
          </a:p>
        </p:txBody>
      </p:sp>
      <p:sp>
        <p:nvSpPr>
          <p:cNvPr id="10" name="Text Placeholder 9"/>
          <p:cNvSpPr>
            <a:spLocks noGrp="1"/>
          </p:cNvSpPr>
          <p:nvPr>
            <p:ph idx="1"/>
          </p:nvPr>
        </p:nvSpPr>
        <p:spPr>
          <a:xfrm>
            <a:off x="1423979" y="3013989"/>
            <a:ext cx="8825659" cy="2748183"/>
          </a:xfrm>
        </p:spPr>
        <p:txBody>
          <a:bodyPr>
            <a:normAutofit lnSpcReduction="10000"/>
          </a:bodyPr>
          <a:lstStyle/>
          <a:p>
            <a:pPr algn="just"/>
            <a:r>
              <a:rPr lang="en-US" sz="2400" dirty="0">
                <a:solidFill>
                  <a:schemeClr val="tx1"/>
                </a:solidFill>
                <a:latin typeface="Times New Roman" panose="02020603050405020304" pitchFamily="18" charset="0"/>
                <a:cs typeface="Times New Roman" panose="02020603050405020304" pitchFamily="18" charset="0"/>
              </a:rPr>
              <a:t>Bangladeshis are recognized all over the world for their fashion; the fashion statement is not only limited to celebrities but applies for the common masses as well. For the garment industry in Bangladesh, industrialization has proved to be a blessing. Complying with the changing tastes of people and evolving market trends, the garment manufactures in Bangladesh are continuously striving to be innovative. Bangladesh is engaged in heavy export of garments to the international markets</a:t>
            </a:r>
            <a:r>
              <a:rPr lang="en-US" sz="2000" dirty="0">
                <a:solidFill>
                  <a:schemeClr val="tx1"/>
                </a:solidFill>
              </a:rPr>
              <a:t>.</a:t>
            </a:r>
          </a:p>
          <a:p>
            <a:pPr algn="just"/>
            <a:endParaRPr lang="en-US" dirty="0">
              <a:solidFill>
                <a:schemeClr val="tx1"/>
              </a:solidFill>
            </a:endParaRPr>
          </a:p>
        </p:txBody>
      </p:sp>
      <p:sp>
        <p:nvSpPr>
          <p:cNvPr id="4" name="Footer Placeholder 3"/>
          <p:cNvSpPr>
            <a:spLocks noGrp="1"/>
          </p:cNvSpPr>
          <p:nvPr>
            <p:ph type="ftr" sz="quarter" idx="11"/>
          </p:nvPr>
        </p:nvSpPr>
        <p:spPr/>
        <p:txBody>
          <a:bodyPr/>
          <a:lstStyle/>
          <a:p>
            <a:r>
              <a:rPr lang="en-US" smtClean="0"/>
              <a:t>Project for EDGE program</a:t>
            </a:r>
            <a:endParaRPr lang="en-US"/>
          </a:p>
        </p:txBody>
      </p:sp>
      <p:sp>
        <p:nvSpPr>
          <p:cNvPr id="5" name="Slide Number Placeholder 4"/>
          <p:cNvSpPr>
            <a:spLocks noGrp="1"/>
          </p:cNvSpPr>
          <p:nvPr>
            <p:ph type="sldNum" sz="quarter" idx="12"/>
          </p:nvPr>
        </p:nvSpPr>
        <p:spPr/>
        <p:txBody>
          <a:bodyPr/>
          <a:lstStyle/>
          <a:p>
            <a:fld id="{42A51F88-674E-4F3C-989A-CDB7E555FBF4}" type="slidenum">
              <a:rPr lang="en-US" smtClean="0"/>
              <a:t>19</a:t>
            </a:fld>
            <a:endParaRPr lang="en-US"/>
          </a:p>
        </p:txBody>
      </p:sp>
    </p:spTree>
    <p:extLst>
      <p:ext uri="{BB962C8B-B14F-4D97-AF65-F5344CB8AC3E}">
        <p14:creationId xmlns:p14="http://schemas.microsoft.com/office/powerpoint/2010/main" val="5350084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86959" y="3069002"/>
            <a:ext cx="4788645" cy="2677648"/>
          </a:xfrm>
        </p:spPr>
        <p:txBody>
          <a:bodyPr/>
          <a:lstStyle/>
          <a:p>
            <a:r>
              <a:rPr lang="en-US" sz="3600" b="1" u="sng" dirty="0" smtClean="0">
                <a:solidFill>
                  <a:schemeClr val="bg1"/>
                </a:solidFill>
                <a:latin typeface="Times New Roman" panose="02020603050405020304" pitchFamily="18" charset="0"/>
                <a:cs typeface="Times New Roman" panose="02020603050405020304" pitchFamily="18" charset="0"/>
              </a:rPr>
              <a:t>Supervised By</a:t>
            </a:r>
            <a:r>
              <a:rPr lang="en-US" sz="3600" b="1" dirty="0" smtClean="0">
                <a:solidFill>
                  <a:schemeClr val="bg1"/>
                </a:solidFill>
                <a:latin typeface="Times New Roman" panose="02020603050405020304" pitchFamily="18" charset="0"/>
                <a:cs typeface="Times New Roman" panose="02020603050405020304" pitchFamily="18" charset="0"/>
              </a:rPr>
              <a:t>:</a:t>
            </a:r>
            <a:br>
              <a:rPr lang="en-US" sz="3600" b="1" dirty="0" smtClean="0">
                <a:solidFill>
                  <a:schemeClr val="bg1"/>
                </a:solidFill>
                <a:latin typeface="Times New Roman" panose="02020603050405020304" pitchFamily="18" charset="0"/>
                <a:cs typeface="Times New Roman" panose="02020603050405020304" pitchFamily="18" charset="0"/>
              </a:rPr>
            </a:br>
            <a:r>
              <a:rPr lang="en-US" dirty="0" smtClean="0"/>
              <a:t/>
            </a:r>
            <a:br>
              <a:rPr lang="en-US" dirty="0" smtClean="0"/>
            </a:br>
            <a:r>
              <a:rPr lang="en-US" sz="2800" b="1" dirty="0" smtClean="0">
                <a:solidFill>
                  <a:schemeClr val="tx1"/>
                </a:solidFill>
                <a:latin typeface="Times New Roman" panose="02020603050405020304" pitchFamily="18" charset="0"/>
                <a:cs typeface="Times New Roman" panose="02020603050405020304" pitchFamily="18" charset="0"/>
              </a:rPr>
              <a:t>MD. Mahbub-E-Noor</a:t>
            </a:r>
            <a:r>
              <a:rPr lang="en-US" sz="2800" dirty="0" smtClean="0">
                <a:solidFill>
                  <a:schemeClr val="tx1"/>
                </a:solidFill>
                <a:latin typeface="Times New Roman" panose="02020603050405020304" pitchFamily="18" charset="0"/>
                <a:cs typeface="Times New Roman" panose="02020603050405020304" pitchFamily="18" charset="0"/>
              </a:rPr>
              <a:t/>
            </a:r>
            <a:br>
              <a:rPr lang="en-US" sz="2800" dirty="0" smtClean="0">
                <a:solidFill>
                  <a:schemeClr val="tx1"/>
                </a:solidFill>
                <a:latin typeface="Times New Roman" panose="02020603050405020304" pitchFamily="18" charset="0"/>
                <a:cs typeface="Times New Roman" panose="02020603050405020304" pitchFamily="18" charset="0"/>
              </a:rPr>
            </a:br>
            <a:r>
              <a:rPr lang="en-US" sz="2800" dirty="0" smtClean="0">
                <a:solidFill>
                  <a:schemeClr val="tx1"/>
                </a:solidFill>
                <a:latin typeface="Times New Roman" panose="02020603050405020304" pitchFamily="18" charset="0"/>
                <a:cs typeface="Times New Roman" panose="02020603050405020304" pitchFamily="18" charset="0"/>
              </a:rPr>
              <a:t>Assistant Professor,</a:t>
            </a:r>
            <a:br>
              <a:rPr lang="en-US" sz="2800" dirty="0" smtClean="0">
                <a:solidFill>
                  <a:schemeClr val="tx1"/>
                </a:solidFill>
                <a:latin typeface="Times New Roman" panose="02020603050405020304" pitchFamily="18" charset="0"/>
                <a:cs typeface="Times New Roman" panose="02020603050405020304" pitchFamily="18" charset="0"/>
              </a:rPr>
            </a:br>
            <a:r>
              <a:rPr lang="en-US" sz="2800" dirty="0" smtClean="0">
                <a:solidFill>
                  <a:schemeClr val="tx1"/>
                </a:solidFill>
                <a:latin typeface="Times New Roman" panose="02020603050405020304" pitchFamily="18" charset="0"/>
                <a:cs typeface="Times New Roman" panose="02020603050405020304" pitchFamily="18" charset="0"/>
              </a:rPr>
              <a:t>Department of Computer Science  &amp; Engineering,</a:t>
            </a:r>
            <a:br>
              <a:rPr lang="en-US" sz="2800" dirty="0" smtClean="0">
                <a:solidFill>
                  <a:schemeClr val="tx1"/>
                </a:solidFill>
                <a:latin typeface="Times New Roman" panose="02020603050405020304" pitchFamily="18" charset="0"/>
                <a:cs typeface="Times New Roman" panose="02020603050405020304" pitchFamily="18" charset="0"/>
              </a:rPr>
            </a:br>
            <a:r>
              <a:rPr lang="en-US" sz="2800" dirty="0" smtClean="0">
                <a:solidFill>
                  <a:schemeClr val="tx1"/>
                </a:solidFill>
                <a:latin typeface="Times New Roman" panose="02020603050405020304" pitchFamily="18" charset="0"/>
                <a:cs typeface="Times New Roman" panose="02020603050405020304" pitchFamily="18" charset="0"/>
              </a:rPr>
              <a:t>University of Barishal </a:t>
            </a:r>
            <a:endParaRPr lang="en-US" sz="2800" dirty="0">
              <a:solidFill>
                <a:schemeClr val="tx1"/>
              </a:solidFill>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9537192" y="6034028"/>
            <a:ext cx="2127797" cy="304801"/>
          </a:xfrm>
        </p:spPr>
        <p:txBody>
          <a:bodyPr/>
          <a:lstStyle/>
          <a:p>
            <a:r>
              <a:rPr lang="en-US" dirty="0" smtClean="0">
                <a:solidFill>
                  <a:srgbClr val="002060"/>
                </a:solidFill>
              </a:rPr>
              <a:t>Project for EDGE program</a:t>
            </a:r>
            <a:endParaRPr lang="en-US" dirty="0">
              <a:solidFill>
                <a:srgbClr val="002060"/>
              </a:solidFill>
            </a:endParaRPr>
          </a:p>
        </p:txBody>
      </p:sp>
      <p:sp>
        <p:nvSpPr>
          <p:cNvPr id="6" name="Slide Number Placeholder 5"/>
          <p:cNvSpPr>
            <a:spLocks noGrp="1"/>
          </p:cNvSpPr>
          <p:nvPr>
            <p:ph type="sldNum" sz="quarter" idx="12"/>
          </p:nvPr>
        </p:nvSpPr>
        <p:spPr/>
        <p:txBody>
          <a:bodyPr/>
          <a:lstStyle/>
          <a:p>
            <a:fld id="{42A51F88-674E-4F3C-989A-CDB7E555FBF4}" type="slidenum">
              <a:rPr lang="en-US" smtClean="0"/>
              <a:t>2</a:t>
            </a:fld>
            <a:endParaRPr lang="en-US"/>
          </a:p>
        </p:txBody>
      </p:sp>
      <p:sp>
        <p:nvSpPr>
          <p:cNvPr id="7" name="Title 1"/>
          <p:cNvSpPr txBox="1">
            <a:spLocks/>
          </p:cNvSpPr>
          <p:nvPr/>
        </p:nvSpPr>
        <p:spPr bwMode="gray">
          <a:xfrm>
            <a:off x="6904485" y="2726283"/>
            <a:ext cx="4680963" cy="2640167"/>
          </a:xfrm>
          <a:prstGeom prst="rect">
            <a:avLst/>
          </a:prstGeom>
        </p:spPr>
        <p:txBody>
          <a:bodyPr vert="horz" lIns="91440" tIns="45720" rIns="91440" bIns="45720" rtlCol="0" anchor="ctr">
            <a:noAutofit/>
          </a:bodyPr>
          <a:lstStyle>
            <a:lvl1pPr algn="l" defTabSz="457200" rtl="0" eaLnBrk="1" latinLnBrk="0" hangingPunct="1">
              <a:spcBef>
                <a:spcPct val="0"/>
              </a:spcBef>
              <a:buNone/>
              <a:defRPr sz="4000" b="0" i="0" kern="1200" cap="none">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u="sng" dirty="0" smtClean="0">
                <a:latin typeface="Times New Roman" panose="02020603050405020304" pitchFamily="18" charset="0"/>
                <a:cs typeface="Times New Roman" panose="02020603050405020304" pitchFamily="18" charset="0"/>
              </a:rPr>
              <a:t>Prepared By</a:t>
            </a:r>
            <a:r>
              <a:rPr lang="en-US" sz="3600" b="1" dirty="0" smtClean="0">
                <a:latin typeface="Times New Roman" panose="02020603050405020304" pitchFamily="18" charset="0"/>
                <a:cs typeface="Times New Roman" panose="02020603050405020304" pitchFamily="18" charset="0"/>
              </a:rPr>
              <a:t>:</a:t>
            </a:r>
            <a:br>
              <a:rPr lang="en-US" sz="3600" b="1" dirty="0" smtClean="0">
                <a:latin typeface="Times New Roman" panose="02020603050405020304" pitchFamily="18" charset="0"/>
                <a:cs typeface="Times New Roman" panose="02020603050405020304" pitchFamily="18" charset="0"/>
              </a:rPr>
            </a:br>
            <a:r>
              <a:rPr lang="en-US" dirty="0" smtClean="0"/>
              <a:t/>
            </a:r>
            <a:br>
              <a:rPr lang="en-US" dirty="0" smtClean="0"/>
            </a:br>
            <a:r>
              <a:rPr lang="en-US" sz="2800" b="1" dirty="0" smtClean="0">
                <a:solidFill>
                  <a:schemeClr val="tx1"/>
                </a:solidFill>
                <a:latin typeface="Times New Roman" panose="02020603050405020304" pitchFamily="18" charset="0"/>
                <a:cs typeface="Times New Roman" panose="02020603050405020304" pitchFamily="18" charset="0"/>
              </a:rPr>
              <a:t>Shamima Sultana</a:t>
            </a:r>
            <a:r>
              <a:rPr lang="en-US" sz="2800" dirty="0" smtClean="0">
                <a:solidFill>
                  <a:schemeClr val="tx1"/>
                </a:solidFill>
                <a:latin typeface="Times New Roman" panose="02020603050405020304" pitchFamily="18" charset="0"/>
                <a:cs typeface="Times New Roman" panose="02020603050405020304" pitchFamily="18" charset="0"/>
              </a:rPr>
              <a:t/>
            </a:r>
            <a:br>
              <a:rPr lang="en-US" sz="2800" dirty="0" smtClean="0">
                <a:solidFill>
                  <a:schemeClr val="tx1"/>
                </a:solidFill>
                <a:latin typeface="Times New Roman" panose="02020603050405020304" pitchFamily="18" charset="0"/>
                <a:cs typeface="Times New Roman" panose="02020603050405020304" pitchFamily="18" charset="0"/>
              </a:rPr>
            </a:br>
            <a:r>
              <a:rPr lang="en-US" sz="2800" b="1" u="sng" dirty="0" smtClean="0">
                <a:solidFill>
                  <a:schemeClr val="tx1"/>
                </a:solidFill>
                <a:latin typeface="Times New Roman" panose="02020603050405020304" pitchFamily="18" charset="0"/>
                <a:cs typeface="Times New Roman" panose="02020603050405020304" pitchFamily="18" charset="0"/>
              </a:rPr>
              <a:t>Batch</a:t>
            </a:r>
            <a:r>
              <a:rPr lang="en-US" sz="2800" dirty="0" smtClean="0">
                <a:solidFill>
                  <a:schemeClr val="tx1"/>
                </a:solidFill>
                <a:latin typeface="Times New Roman" panose="02020603050405020304" pitchFamily="18" charset="0"/>
                <a:cs typeface="Times New Roman" panose="02020603050405020304" pitchFamily="18" charset="0"/>
              </a:rPr>
              <a:t>: 68</a:t>
            </a:r>
            <a:br>
              <a:rPr lang="en-US" sz="2800" dirty="0" smtClean="0">
                <a:solidFill>
                  <a:schemeClr val="tx1"/>
                </a:solidFill>
                <a:latin typeface="Times New Roman" panose="02020603050405020304" pitchFamily="18" charset="0"/>
                <a:cs typeface="Times New Roman" panose="02020603050405020304" pitchFamily="18" charset="0"/>
              </a:rPr>
            </a:br>
            <a:r>
              <a:rPr lang="en-US" sz="2800" b="1" u="sng" dirty="0" smtClean="0">
                <a:solidFill>
                  <a:schemeClr val="tx1"/>
                </a:solidFill>
                <a:latin typeface="Times New Roman" panose="02020603050405020304" pitchFamily="18" charset="0"/>
                <a:cs typeface="Times New Roman" panose="02020603050405020304" pitchFamily="18" charset="0"/>
              </a:rPr>
              <a:t>Roll</a:t>
            </a:r>
            <a:r>
              <a:rPr lang="en-US" sz="2800" dirty="0" smtClean="0">
                <a:solidFill>
                  <a:schemeClr val="tx1"/>
                </a:solidFill>
                <a:latin typeface="Times New Roman" panose="02020603050405020304" pitchFamily="18" charset="0"/>
                <a:cs typeface="Times New Roman" panose="02020603050405020304" pitchFamily="18" charset="0"/>
              </a:rPr>
              <a:t>: 07(4</a:t>
            </a:r>
            <a:r>
              <a:rPr lang="en-US" sz="2800" baseline="30000" dirty="0" smtClean="0">
                <a:solidFill>
                  <a:schemeClr val="tx1"/>
                </a:solidFill>
                <a:latin typeface="Times New Roman" panose="02020603050405020304" pitchFamily="18" charset="0"/>
                <a:cs typeface="Times New Roman" panose="02020603050405020304" pitchFamily="18" charset="0"/>
              </a:rPr>
              <a:t>th</a:t>
            </a:r>
            <a:r>
              <a:rPr lang="en-US" sz="2800" dirty="0" smtClean="0">
                <a:solidFill>
                  <a:schemeClr val="tx1"/>
                </a:solidFill>
                <a:latin typeface="Times New Roman" panose="02020603050405020304" pitchFamily="18" charset="0"/>
                <a:cs typeface="Times New Roman" panose="02020603050405020304" pitchFamily="18" charset="0"/>
              </a:rPr>
              <a:t> Phase)</a:t>
            </a:r>
            <a:br>
              <a:rPr lang="en-US" sz="2800" dirty="0" smtClean="0">
                <a:solidFill>
                  <a:schemeClr val="tx1"/>
                </a:solidFill>
                <a:latin typeface="Times New Roman" panose="02020603050405020304" pitchFamily="18" charset="0"/>
                <a:cs typeface="Times New Roman" panose="02020603050405020304" pitchFamily="18" charset="0"/>
              </a:rPr>
            </a:br>
            <a:r>
              <a:rPr lang="en-US" sz="2800" b="1" u="sng" dirty="0" smtClean="0">
                <a:solidFill>
                  <a:schemeClr val="tx1"/>
                </a:solidFill>
                <a:latin typeface="Times New Roman" panose="02020603050405020304" pitchFamily="18" charset="0"/>
                <a:cs typeface="Times New Roman" panose="02020603050405020304" pitchFamily="18" charset="0"/>
              </a:rPr>
              <a:t>Course Name</a:t>
            </a:r>
            <a:r>
              <a:rPr lang="en-US" sz="2800" dirty="0" smtClean="0">
                <a:solidFill>
                  <a:schemeClr val="tx1"/>
                </a:solidFill>
                <a:latin typeface="Times New Roman" panose="02020603050405020304" pitchFamily="18" charset="0"/>
                <a:cs typeface="Times New Roman" panose="02020603050405020304" pitchFamily="18" charset="0"/>
              </a:rPr>
              <a:t>: Computer Fundamentals &amp; Office Application</a:t>
            </a:r>
            <a:endParaRPr lang="en-US" sz="2800" dirty="0">
              <a:solidFill>
                <a:schemeClr val="tx1"/>
              </a:solidFill>
              <a:latin typeface="Times New Roman" panose="02020603050405020304" pitchFamily="18" charset="0"/>
              <a:cs typeface="Times New Roman" panose="02020603050405020304" pitchFamily="18" charset="0"/>
            </a:endParaRPr>
          </a:p>
        </p:txBody>
      </p:sp>
      <p:grpSp>
        <p:nvGrpSpPr>
          <p:cNvPr id="25" name="Group 24"/>
          <p:cNvGrpSpPr/>
          <p:nvPr/>
        </p:nvGrpSpPr>
        <p:grpSpPr>
          <a:xfrm>
            <a:off x="5627941" y="2107838"/>
            <a:ext cx="457582" cy="3877056"/>
            <a:chOff x="5553074" y="2107839"/>
            <a:chExt cx="457582" cy="3877056"/>
          </a:xfrm>
        </p:grpSpPr>
        <p:grpSp>
          <p:nvGrpSpPr>
            <p:cNvPr id="24" name="Group 23"/>
            <p:cNvGrpSpPr/>
            <p:nvPr/>
          </p:nvGrpSpPr>
          <p:grpSpPr>
            <a:xfrm>
              <a:off x="5781674" y="2107839"/>
              <a:ext cx="228982" cy="3877056"/>
              <a:chOff x="5781674" y="2107839"/>
              <a:chExt cx="228982" cy="3877056"/>
            </a:xfrm>
          </p:grpSpPr>
          <p:cxnSp>
            <p:nvCxnSpPr>
              <p:cNvPr id="18" name="Straight Connector 17"/>
              <p:cNvCxnSpPr/>
              <p:nvPr/>
            </p:nvCxnSpPr>
            <p:spPr>
              <a:xfrm>
                <a:off x="6010656" y="2410097"/>
                <a:ext cx="0" cy="32725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5781674" y="2107839"/>
                <a:ext cx="9144" cy="38770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0" name="Straight Connector 19"/>
            <p:cNvCxnSpPr/>
            <p:nvPr/>
          </p:nvCxnSpPr>
          <p:spPr>
            <a:xfrm>
              <a:off x="5553074" y="2467430"/>
              <a:ext cx="0" cy="327254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595431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24,100+ Thank You Banner Stock Photos, Pictures &amp; Royalty-Free Images -  iStock | Thank you banner vector, Holding thank you bann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4680" y="3103810"/>
            <a:ext cx="7597506" cy="2781836"/>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p:cNvSpPr>
            <a:spLocks noGrp="1"/>
          </p:cNvSpPr>
          <p:nvPr>
            <p:ph type="ftr" sz="quarter" idx="11"/>
          </p:nvPr>
        </p:nvSpPr>
        <p:spPr/>
        <p:txBody>
          <a:bodyPr/>
          <a:lstStyle/>
          <a:p>
            <a:r>
              <a:rPr lang="en-US" smtClean="0"/>
              <a:t>Project for EDGE program</a:t>
            </a:r>
            <a:endParaRPr lang="en-US"/>
          </a:p>
        </p:txBody>
      </p:sp>
      <p:sp>
        <p:nvSpPr>
          <p:cNvPr id="5" name="Slide Number Placeholder 4"/>
          <p:cNvSpPr>
            <a:spLocks noGrp="1"/>
          </p:cNvSpPr>
          <p:nvPr>
            <p:ph type="sldNum" sz="quarter" idx="12"/>
          </p:nvPr>
        </p:nvSpPr>
        <p:spPr/>
        <p:txBody>
          <a:bodyPr/>
          <a:lstStyle/>
          <a:p>
            <a:fld id="{42A51F88-674E-4F3C-989A-CDB7E555FBF4}" type="slidenum">
              <a:rPr lang="en-US" smtClean="0"/>
              <a:t>20</a:t>
            </a:fld>
            <a:endParaRPr lang="en-US"/>
          </a:p>
        </p:txBody>
      </p:sp>
    </p:spTree>
    <p:extLst>
      <p:ext uri="{BB962C8B-B14F-4D97-AF65-F5344CB8AC3E}">
        <p14:creationId xmlns:p14="http://schemas.microsoft.com/office/powerpoint/2010/main" val="744079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nodeType="clickEffect">
                                  <p:stCondLst>
                                    <p:cond delay="0"/>
                                  </p:stCondLst>
                                  <p:childTnLst>
                                    <p:animEffect transition="out" filter="wipe(down)">
                                      <p:cBhvr>
                                        <p:cTn id="6" dur="180" accel="50000">
                                          <p:stCondLst>
                                            <p:cond delay="1820"/>
                                          </p:stCondLst>
                                        </p:cTn>
                                        <p:tgtEl>
                                          <p:spTgt spid="4098"/>
                                        </p:tgtEl>
                                      </p:cBhvr>
                                    </p:animEffect>
                                    <p:anim calcmode="lin" valueType="num">
                                      <p:cBhvr>
                                        <p:cTn id="7" dur="1822" tmFilter="0,0; 0.14,0.31; 0.43,0.73; 0.71,0.91; 1.0,1.0">
                                          <p:stCondLst>
                                            <p:cond delay="0"/>
                                          </p:stCondLst>
                                        </p:cTn>
                                        <p:tgtEl>
                                          <p:spTgt spid="4098"/>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4098"/>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4098"/>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4098"/>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4098"/>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4098"/>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4098"/>
                                        </p:tgtEl>
                                        <p:attrNameLst>
                                          <p:attrName>ppt_y</p:attrName>
                                        </p:attrNameLst>
                                      </p:cBhvr>
                                      <p:tavLst>
                                        <p:tav tm="0">
                                          <p:val>
                                            <p:strVal val="ppt_y"/>
                                          </p:val>
                                        </p:tav>
                                        <p:tav tm="100000">
                                          <p:val>
                                            <p:strVal val="ppt_y+ppt_h"/>
                                          </p:val>
                                        </p:tav>
                                      </p:tavLst>
                                    </p:anim>
                                    <p:animScale>
                                      <p:cBhvr>
                                        <p:cTn id="14" dur="26">
                                          <p:stCondLst>
                                            <p:cond delay="620"/>
                                          </p:stCondLst>
                                        </p:cTn>
                                        <p:tgtEl>
                                          <p:spTgt spid="4098"/>
                                        </p:tgtEl>
                                      </p:cBhvr>
                                      <p:to x="100000" y="60000"/>
                                    </p:animScale>
                                    <p:animScale>
                                      <p:cBhvr>
                                        <p:cTn id="15" dur="166" decel="50000">
                                          <p:stCondLst>
                                            <p:cond delay="646"/>
                                          </p:stCondLst>
                                        </p:cTn>
                                        <p:tgtEl>
                                          <p:spTgt spid="4098"/>
                                        </p:tgtEl>
                                      </p:cBhvr>
                                      <p:to x="100000" y="100000"/>
                                    </p:animScale>
                                    <p:animScale>
                                      <p:cBhvr>
                                        <p:cTn id="16" dur="26">
                                          <p:stCondLst>
                                            <p:cond delay="1312"/>
                                          </p:stCondLst>
                                        </p:cTn>
                                        <p:tgtEl>
                                          <p:spTgt spid="4098"/>
                                        </p:tgtEl>
                                      </p:cBhvr>
                                      <p:to x="100000" y="80000"/>
                                    </p:animScale>
                                    <p:animScale>
                                      <p:cBhvr>
                                        <p:cTn id="17" dur="166" decel="50000">
                                          <p:stCondLst>
                                            <p:cond delay="1338"/>
                                          </p:stCondLst>
                                        </p:cTn>
                                        <p:tgtEl>
                                          <p:spTgt spid="4098"/>
                                        </p:tgtEl>
                                      </p:cBhvr>
                                      <p:to x="100000" y="100000"/>
                                    </p:animScale>
                                    <p:animScale>
                                      <p:cBhvr>
                                        <p:cTn id="18" dur="26">
                                          <p:stCondLst>
                                            <p:cond delay="1642"/>
                                          </p:stCondLst>
                                        </p:cTn>
                                        <p:tgtEl>
                                          <p:spTgt spid="4098"/>
                                        </p:tgtEl>
                                      </p:cBhvr>
                                      <p:to x="100000" y="90000"/>
                                    </p:animScale>
                                    <p:animScale>
                                      <p:cBhvr>
                                        <p:cTn id="19" dur="166" decel="50000">
                                          <p:stCondLst>
                                            <p:cond delay="1668"/>
                                          </p:stCondLst>
                                        </p:cTn>
                                        <p:tgtEl>
                                          <p:spTgt spid="4098"/>
                                        </p:tgtEl>
                                      </p:cBhvr>
                                      <p:to x="100000" y="100000"/>
                                    </p:animScale>
                                    <p:animScale>
                                      <p:cBhvr>
                                        <p:cTn id="20" dur="26">
                                          <p:stCondLst>
                                            <p:cond delay="1808"/>
                                          </p:stCondLst>
                                        </p:cTn>
                                        <p:tgtEl>
                                          <p:spTgt spid="4098"/>
                                        </p:tgtEl>
                                      </p:cBhvr>
                                      <p:to x="100000" y="95000"/>
                                    </p:animScale>
                                    <p:animScale>
                                      <p:cBhvr>
                                        <p:cTn id="21" dur="166" decel="50000">
                                          <p:stCondLst>
                                            <p:cond delay="1834"/>
                                          </p:stCondLst>
                                        </p:cTn>
                                        <p:tgtEl>
                                          <p:spTgt spid="4098"/>
                                        </p:tgtEl>
                                      </p:cBhvr>
                                      <p:to x="100000" y="100000"/>
                                    </p:animScale>
                                    <p:set>
                                      <p:cBhvr>
                                        <p:cTn id="22" dur="1" fill="hold">
                                          <p:stCondLst>
                                            <p:cond delay="1999"/>
                                          </p:stCondLst>
                                        </p:cTn>
                                        <p:tgtEl>
                                          <p:spTgt spid="409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6434" y="3586140"/>
            <a:ext cx="4268485" cy="1735668"/>
          </a:xfrm>
        </p:spPr>
        <p:txBody>
          <a:bodyPr>
            <a:normAutofit fontScale="90000"/>
          </a:bodyPr>
          <a:lstStyle/>
          <a:p>
            <a:r>
              <a:rPr lang="en-US" b="1" u="sng" dirty="0" smtClean="0">
                <a:latin typeface="Times New Roman" panose="02020603050405020304" pitchFamily="18" charset="0"/>
                <a:cs typeface="Times New Roman" panose="02020603050405020304" pitchFamily="18" charset="0"/>
              </a:rPr>
              <a:t/>
            </a:r>
            <a:br>
              <a:rPr lang="en-US" b="1" u="sng" dirty="0" smtClean="0">
                <a:latin typeface="Times New Roman" panose="02020603050405020304" pitchFamily="18" charset="0"/>
                <a:cs typeface="Times New Roman" panose="02020603050405020304" pitchFamily="18" charset="0"/>
              </a:rPr>
            </a:br>
            <a:r>
              <a:rPr lang="en-US" b="1" u="sng" dirty="0" smtClean="0">
                <a:latin typeface="Times New Roman" panose="02020603050405020304" pitchFamily="18" charset="0"/>
                <a:cs typeface="Times New Roman" panose="02020603050405020304" pitchFamily="18" charset="0"/>
              </a:rPr>
              <a:t>TOPIC</a:t>
            </a:r>
            <a:r>
              <a:rPr lang="en-US" b="1" dirty="0" smtClean="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r>
              <a:rPr lang="en-US" b="1" dirty="0" smtClean="0">
                <a:latin typeface="Times New Roman" panose="02020603050405020304" pitchFamily="18" charset="0"/>
                <a:cs typeface="Times New Roman" panose="02020603050405020304" pitchFamily="18" charset="0"/>
              </a:rPr>
              <a:t/>
            </a:r>
            <a:br>
              <a:rPr lang="en-US" b="1" dirty="0" smtClean="0">
                <a:latin typeface="Times New Roman" panose="02020603050405020304" pitchFamily="18" charset="0"/>
                <a:cs typeface="Times New Roman" panose="02020603050405020304" pitchFamily="18" charset="0"/>
              </a:rPr>
            </a:br>
            <a:r>
              <a:rPr lang="en-US" sz="4800" b="1" dirty="0" smtClean="0">
                <a:solidFill>
                  <a:srgbClr val="FFFF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GARMENT INDUSTRY OF  BANGLADESH</a:t>
            </a:r>
            <a:endParaRPr lang="en-US" sz="4800" b="1" dirty="0">
              <a:solidFill>
                <a:srgbClr val="FFFF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p:txBody>
          <a:bodyPr/>
          <a:lstStyle/>
          <a:p>
            <a:r>
              <a:rPr lang="en-US" dirty="0" smtClean="0">
                <a:solidFill>
                  <a:srgbClr val="002060"/>
                </a:solidFill>
              </a:rPr>
              <a:t>Project for EDGE program</a:t>
            </a:r>
            <a:endParaRPr lang="en-US" dirty="0">
              <a:solidFill>
                <a:srgbClr val="002060"/>
              </a:solidFill>
            </a:endParaRPr>
          </a:p>
        </p:txBody>
      </p:sp>
      <p:sp>
        <p:nvSpPr>
          <p:cNvPr id="6" name="Slide Number Placeholder 5"/>
          <p:cNvSpPr>
            <a:spLocks noGrp="1"/>
          </p:cNvSpPr>
          <p:nvPr>
            <p:ph type="sldNum" sz="quarter" idx="12"/>
          </p:nvPr>
        </p:nvSpPr>
        <p:spPr/>
        <p:txBody>
          <a:bodyPr/>
          <a:lstStyle/>
          <a:p>
            <a:fld id="{42A51F88-674E-4F3C-989A-CDB7E555FBF4}" type="slidenum">
              <a:rPr lang="en-US" smtClean="0"/>
              <a:t>3</a:t>
            </a:fld>
            <a:endParaRPr lang="en-US"/>
          </a:p>
        </p:txBody>
      </p:sp>
      <p:grpSp>
        <p:nvGrpSpPr>
          <p:cNvPr id="15" name="Group 14"/>
          <p:cNvGrpSpPr/>
          <p:nvPr/>
        </p:nvGrpSpPr>
        <p:grpSpPr>
          <a:xfrm>
            <a:off x="6138671" y="1895564"/>
            <a:ext cx="5885689" cy="3931920"/>
            <a:chOff x="6138671" y="1873846"/>
            <a:chExt cx="5885689" cy="3931920"/>
          </a:xfrm>
        </p:grpSpPr>
        <p:pic>
          <p:nvPicPr>
            <p:cNvPr id="8" name="Picture 7"/>
            <p:cNvPicPr>
              <a:picLocks noChangeAspect="1"/>
            </p:cNvPicPr>
            <p:nvPr/>
          </p:nvPicPr>
          <p:blipFill>
            <a:blip r:embed="rId2"/>
            <a:stretch>
              <a:fillRect/>
            </a:stretch>
          </p:blipFill>
          <p:spPr>
            <a:xfrm>
              <a:off x="9217152" y="3839806"/>
              <a:ext cx="2807208" cy="1965960"/>
            </a:xfrm>
            <a:prstGeom prst="rect">
              <a:avLst/>
            </a:prstGeom>
            <a:ln>
              <a:noFill/>
            </a:ln>
            <a:effectLst>
              <a:outerShdw blurRad="292100" dist="139700" dir="2700000" algn="tl" rotWithShape="0">
                <a:srgbClr val="333333">
                  <a:alpha val="65000"/>
                </a:srgbClr>
              </a:outerShdw>
            </a:effectLst>
          </p:spPr>
        </p:pic>
        <p:pic>
          <p:nvPicPr>
            <p:cNvPr id="9" name="Picture 8"/>
            <p:cNvPicPr>
              <a:picLocks noChangeAspect="1"/>
            </p:cNvPicPr>
            <p:nvPr/>
          </p:nvPicPr>
          <p:blipFill rotWithShape="1">
            <a:blip r:embed="rId3"/>
            <a:srcRect l="1" t="22200" r="49500" b="34800"/>
            <a:stretch/>
          </p:blipFill>
          <p:spPr>
            <a:xfrm>
              <a:off x="6138671" y="1873846"/>
              <a:ext cx="3078480" cy="1965960"/>
            </a:xfrm>
            <a:prstGeom prst="rect">
              <a:avLst/>
            </a:prstGeom>
            <a:ln>
              <a:noFill/>
            </a:ln>
            <a:effectLst>
              <a:outerShdw blurRad="292100" dist="139700" dir="2700000" algn="tl" rotWithShape="0">
                <a:srgbClr val="333333">
                  <a:alpha val="65000"/>
                </a:srgbClr>
              </a:outerShdw>
            </a:effectLst>
          </p:spPr>
        </p:pic>
        <p:pic>
          <p:nvPicPr>
            <p:cNvPr id="12" name="Picture 11"/>
            <p:cNvPicPr>
              <a:picLocks noChangeAspect="1"/>
            </p:cNvPicPr>
            <p:nvPr/>
          </p:nvPicPr>
          <p:blipFill>
            <a:blip r:embed="rId4"/>
            <a:stretch>
              <a:fillRect/>
            </a:stretch>
          </p:blipFill>
          <p:spPr>
            <a:xfrm>
              <a:off x="6138671" y="3839806"/>
              <a:ext cx="3078480" cy="1965960"/>
            </a:xfrm>
            <a:prstGeom prst="rect">
              <a:avLst/>
            </a:prstGeom>
            <a:ln>
              <a:noFill/>
            </a:ln>
            <a:effectLst>
              <a:outerShdw blurRad="292100" dist="139700" dir="2700000" algn="tl" rotWithShape="0">
                <a:srgbClr val="333333">
                  <a:alpha val="65000"/>
                </a:srgbClr>
              </a:outerShdw>
            </a:effectLst>
          </p:spPr>
        </p:pic>
        <p:pic>
          <p:nvPicPr>
            <p:cNvPr id="13" name="Picture 12"/>
            <p:cNvPicPr>
              <a:picLocks noChangeAspect="1"/>
            </p:cNvPicPr>
            <p:nvPr/>
          </p:nvPicPr>
          <p:blipFill>
            <a:blip r:embed="rId5"/>
            <a:stretch>
              <a:fillRect/>
            </a:stretch>
          </p:blipFill>
          <p:spPr>
            <a:xfrm>
              <a:off x="9217152" y="1873846"/>
              <a:ext cx="2807208" cy="1965960"/>
            </a:xfrm>
            <a:prstGeom prst="rect">
              <a:avLst/>
            </a:prstGeom>
            <a:ln>
              <a:noFill/>
            </a:ln>
            <a:effectLst>
              <a:outerShdw blurRad="292100" dist="139700" dir="2700000" algn="tl" rotWithShape="0">
                <a:srgbClr val="333333">
                  <a:alpha val="65000"/>
                </a:srgbClr>
              </a:outerShdw>
            </a:effectLst>
          </p:spPr>
        </p:pic>
      </p:grpSp>
    </p:spTree>
    <p:extLst>
      <p:ext uri="{BB962C8B-B14F-4D97-AF65-F5344CB8AC3E}">
        <p14:creationId xmlns:p14="http://schemas.microsoft.com/office/powerpoint/2010/main" val="1174194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down)">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400" b="1" dirty="0" smtClean="0">
                <a:latin typeface="Times New Roman" panose="02020603050405020304" pitchFamily="18" charset="0"/>
                <a:cs typeface="Times New Roman" panose="02020603050405020304" pitchFamily="18" charset="0"/>
              </a:rPr>
              <a:t>Contents to be covered</a:t>
            </a:r>
            <a:endParaRPr lang="en-US" sz="4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663028" y="2481943"/>
            <a:ext cx="3229607" cy="3669476"/>
          </a:xfrm>
        </p:spPr>
        <p:txBody>
          <a:bodyPr>
            <a:normAutofit/>
          </a:bodyPr>
          <a:lstStyle/>
          <a:p>
            <a:pPr>
              <a:buClr>
                <a:srgbClr val="7030A0"/>
              </a:buClr>
              <a:buFont typeface="Wingdings" panose="05000000000000000000" pitchFamily="2" charset="2"/>
              <a:buChar char="q"/>
            </a:pPr>
            <a:r>
              <a:rPr lang="en-US" sz="2400" dirty="0" smtClean="0">
                <a:solidFill>
                  <a:schemeClr val="tx1"/>
                </a:solidFill>
                <a:latin typeface="Times New Roman" panose="02020603050405020304" pitchFamily="18" charset="0"/>
                <a:cs typeface="Times New Roman" panose="02020603050405020304" pitchFamily="18" charset="0"/>
              </a:rPr>
              <a:t>Introduction</a:t>
            </a:r>
          </a:p>
          <a:p>
            <a:pPr>
              <a:buClr>
                <a:srgbClr val="7030A0"/>
              </a:buClr>
              <a:buFont typeface="Wingdings" panose="05000000000000000000" pitchFamily="2" charset="2"/>
              <a:buChar char="q"/>
            </a:pPr>
            <a:r>
              <a:rPr lang="en-US" sz="2400" dirty="0" smtClean="0">
                <a:solidFill>
                  <a:schemeClr val="tx1"/>
                </a:solidFill>
                <a:latin typeface="Times New Roman" panose="02020603050405020304" pitchFamily="18" charset="0"/>
                <a:cs typeface="Times New Roman" panose="02020603050405020304" pitchFamily="18" charset="0"/>
              </a:rPr>
              <a:t>Background</a:t>
            </a:r>
          </a:p>
          <a:p>
            <a:pPr>
              <a:buClr>
                <a:srgbClr val="7030A0"/>
              </a:buClr>
              <a:buFont typeface="Wingdings" panose="05000000000000000000" pitchFamily="2" charset="2"/>
              <a:buChar char="q"/>
            </a:pPr>
            <a:r>
              <a:rPr lang="en-US" sz="2400" dirty="0" smtClean="0">
                <a:solidFill>
                  <a:schemeClr val="tx1"/>
                </a:solidFill>
                <a:latin typeface="Times New Roman" panose="02020603050405020304" pitchFamily="18" charset="0"/>
                <a:cs typeface="Times New Roman" panose="02020603050405020304" pitchFamily="18" charset="0"/>
              </a:rPr>
              <a:t>Objective</a:t>
            </a:r>
          </a:p>
          <a:p>
            <a:pPr>
              <a:buClr>
                <a:srgbClr val="7030A0"/>
              </a:buClr>
              <a:buFont typeface="Wingdings" panose="05000000000000000000" pitchFamily="2" charset="2"/>
              <a:buChar char="q"/>
            </a:pPr>
            <a:r>
              <a:rPr lang="en-US" sz="2400" dirty="0" smtClean="0">
                <a:solidFill>
                  <a:schemeClr val="tx1"/>
                </a:solidFill>
                <a:latin typeface="Times New Roman" panose="02020603050405020304" pitchFamily="18" charset="0"/>
                <a:cs typeface="Times New Roman" panose="02020603050405020304" pitchFamily="18" charset="0"/>
              </a:rPr>
              <a:t>Raw Materials</a:t>
            </a:r>
          </a:p>
          <a:p>
            <a:pPr>
              <a:buClr>
                <a:srgbClr val="7030A0"/>
              </a:buClr>
              <a:buFont typeface="Wingdings" panose="05000000000000000000" pitchFamily="2" charset="2"/>
              <a:buChar char="q"/>
            </a:pPr>
            <a:r>
              <a:rPr lang="en-US" sz="2400" dirty="0" smtClean="0">
                <a:solidFill>
                  <a:schemeClr val="tx1"/>
                </a:solidFill>
                <a:latin typeface="Times New Roman" panose="02020603050405020304" pitchFamily="18" charset="0"/>
                <a:cs typeface="Times New Roman" panose="02020603050405020304" pitchFamily="18" charset="0"/>
              </a:rPr>
              <a:t>Mission</a:t>
            </a:r>
          </a:p>
          <a:p>
            <a:pPr>
              <a:buClr>
                <a:srgbClr val="7030A0"/>
              </a:buClr>
              <a:buFont typeface="Wingdings" panose="05000000000000000000" pitchFamily="2" charset="2"/>
              <a:buChar char="q"/>
            </a:pPr>
            <a:r>
              <a:rPr lang="en-US" sz="2400" dirty="0">
                <a:solidFill>
                  <a:schemeClr val="tx1"/>
                </a:solidFill>
                <a:latin typeface="Times New Roman" panose="02020603050405020304" pitchFamily="18" charset="0"/>
                <a:cs typeface="Times New Roman" panose="02020603050405020304" pitchFamily="18" charset="0"/>
              </a:rPr>
              <a:t>Observed data</a:t>
            </a:r>
          </a:p>
          <a:p>
            <a:pPr>
              <a:buClr>
                <a:srgbClr val="7030A0"/>
              </a:buClr>
              <a:buFont typeface="Wingdings" panose="05000000000000000000" pitchFamily="2" charset="2"/>
              <a:buChar char="q"/>
            </a:pPr>
            <a:r>
              <a:rPr lang="en-US" sz="2400" dirty="0" smtClean="0">
                <a:solidFill>
                  <a:schemeClr val="tx1"/>
                </a:solidFill>
                <a:latin typeface="Times New Roman" panose="02020603050405020304" pitchFamily="18" charset="0"/>
                <a:cs typeface="Times New Roman" panose="02020603050405020304" pitchFamily="18" charset="0"/>
              </a:rPr>
              <a:t>Data representation</a:t>
            </a:r>
          </a:p>
          <a:p>
            <a:pPr>
              <a:buFont typeface="Wingdings" panose="05000000000000000000" pitchFamily="2" charset="2"/>
              <a:buChar char="q"/>
            </a:pPr>
            <a:endParaRPr lang="en-US" sz="3200" dirty="0" smtClean="0">
              <a:latin typeface="Times New Roman" panose="02020603050405020304" pitchFamily="18" charset="0"/>
              <a:cs typeface="Times New Roman" panose="02020603050405020304" pitchFamily="18" charset="0"/>
            </a:endParaRPr>
          </a:p>
          <a:p>
            <a:endParaRPr lang="en-US" dirty="0"/>
          </a:p>
        </p:txBody>
      </p:sp>
      <p:sp>
        <p:nvSpPr>
          <p:cNvPr id="5" name="Rectangle 4"/>
          <p:cNvSpPr/>
          <p:nvPr/>
        </p:nvSpPr>
        <p:spPr>
          <a:xfrm>
            <a:off x="5939420" y="2481943"/>
            <a:ext cx="4724622" cy="3447098"/>
          </a:xfrm>
          <a:prstGeom prst="rect">
            <a:avLst/>
          </a:prstGeom>
        </p:spPr>
        <p:txBody>
          <a:bodyPr wrap="square">
            <a:spAutoFit/>
          </a:bodyPr>
          <a:lstStyle/>
          <a:p>
            <a:pPr marL="342900" lvl="0" indent="-342900" defTabSz="457200">
              <a:spcBef>
                <a:spcPts val="1000"/>
              </a:spcBef>
              <a:buClr>
                <a:srgbClr val="7030A0"/>
              </a:buClr>
              <a:buSzPct val="800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Process flow</a:t>
            </a:r>
          </a:p>
          <a:p>
            <a:pPr marL="342900" lvl="0" indent="-342900" defTabSz="457200">
              <a:spcBef>
                <a:spcPts val="1000"/>
              </a:spcBef>
              <a:buClr>
                <a:srgbClr val="7030A0"/>
              </a:buClr>
              <a:buSzPct val="800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Market Potential</a:t>
            </a:r>
          </a:p>
          <a:p>
            <a:pPr marL="342900" lvl="0" indent="-342900" defTabSz="457200">
              <a:spcBef>
                <a:spcPts val="1000"/>
              </a:spcBef>
              <a:buClr>
                <a:srgbClr val="7030A0"/>
              </a:buClr>
              <a:buSzPct val="800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Capacity Utilization</a:t>
            </a:r>
          </a:p>
          <a:p>
            <a:pPr marL="342900" lvl="0" indent="-342900" defTabSz="457200">
              <a:spcBef>
                <a:spcPts val="1000"/>
              </a:spcBef>
              <a:buClr>
                <a:srgbClr val="7030A0"/>
              </a:buClr>
              <a:buSzPct val="800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Motive power required</a:t>
            </a:r>
          </a:p>
          <a:p>
            <a:pPr marL="342900" lvl="0" indent="-342900" defTabSz="457200">
              <a:spcBef>
                <a:spcPts val="1000"/>
              </a:spcBef>
              <a:buClr>
                <a:srgbClr val="7030A0"/>
              </a:buClr>
              <a:buSzPct val="800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Ideas behind Smart Factory</a:t>
            </a:r>
          </a:p>
          <a:p>
            <a:pPr marL="342900" lvl="0" indent="-342900" defTabSz="457200">
              <a:spcBef>
                <a:spcPts val="1000"/>
              </a:spcBef>
              <a:buClr>
                <a:srgbClr val="7030A0"/>
              </a:buClr>
              <a:buSzPct val="800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Advantages  &amp; Disadvantages</a:t>
            </a:r>
          </a:p>
          <a:p>
            <a:pPr marL="342900" lvl="0" indent="-342900" defTabSz="457200">
              <a:spcBef>
                <a:spcPts val="1000"/>
              </a:spcBef>
              <a:buClr>
                <a:srgbClr val="7030A0"/>
              </a:buClr>
              <a:buSzPct val="8000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Conclusion</a:t>
            </a:r>
          </a:p>
        </p:txBody>
      </p:sp>
      <p:sp>
        <p:nvSpPr>
          <p:cNvPr id="7" name="Footer Placeholder 6"/>
          <p:cNvSpPr>
            <a:spLocks noGrp="1"/>
          </p:cNvSpPr>
          <p:nvPr>
            <p:ph type="ftr" sz="quarter" idx="11"/>
          </p:nvPr>
        </p:nvSpPr>
        <p:spPr/>
        <p:txBody>
          <a:bodyPr/>
          <a:lstStyle/>
          <a:p>
            <a:r>
              <a:rPr lang="en-US" smtClean="0"/>
              <a:t>Project for EDGE program</a:t>
            </a:r>
            <a:endParaRPr lang="en-US"/>
          </a:p>
        </p:txBody>
      </p:sp>
      <p:sp>
        <p:nvSpPr>
          <p:cNvPr id="8" name="Slide Number Placeholder 7"/>
          <p:cNvSpPr>
            <a:spLocks noGrp="1"/>
          </p:cNvSpPr>
          <p:nvPr>
            <p:ph type="sldNum" sz="quarter" idx="12"/>
          </p:nvPr>
        </p:nvSpPr>
        <p:spPr/>
        <p:txBody>
          <a:bodyPr/>
          <a:lstStyle/>
          <a:p>
            <a:fld id="{42A51F88-674E-4F3C-989A-CDB7E555FBF4}" type="slidenum">
              <a:rPr lang="en-US" smtClean="0"/>
              <a:t>4</a:t>
            </a:fld>
            <a:endParaRPr lang="en-US"/>
          </a:p>
        </p:txBody>
      </p:sp>
    </p:spTree>
    <p:extLst>
      <p:ext uri="{BB962C8B-B14F-4D97-AF65-F5344CB8AC3E}">
        <p14:creationId xmlns:p14="http://schemas.microsoft.com/office/powerpoint/2010/main" val="35357997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800" b="1" dirty="0" smtClean="0">
                <a:latin typeface="Times New Roman" panose="02020603050405020304" pitchFamily="18" charset="0"/>
                <a:cs typeface="Times New Roman" panose="02020603050405020304" pitchFamily="18" charset="0"/>
              </a:rPr>
              <a:t>Introduction</a:t>
            </a:r>
            <a:endParaRPr lang="en-US" sz="4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226803" y="2463311"/>
            <a:ext cx="9987824" cy="1785881"/>
          </a:xfrm>
        </p:spPr>
        <p:txBody>
          <a:bodyPr>
            <a:noAutofit/>
          </a:bodyPr>
          <a:lstStyle/>
          <a:p>
            <a:pPr algn="just"/>
            <a:r>
              <a:rPr lang="en-US" sz="2000" dirty="0">
                <a:solidFill>
                  <a:schemeClr val="tx1"/>
                </a:solidFill>
                <a:latin typeface="Times New Roman" panose="02020603050405020304" pitchFamily="18" charset="0"/>
                <a:cs typeface="Times New Roman" panose="02020603050405020304" pitchFamily="18" charset="0"/>
              </a:rPr>
              <a:t>Bangladesh is virtually located as a bridge between the emerging markets of South Asia and fastest growing markets of South East Asia and ASEAN countries. With the proposed concept of a "Bay of Bengal Growth Triangle" with its apex Chittagong port extending south-west to Calcutta, Madras and Colombo and the south-eastern arm extends through </a:t>
            </a:r>
            <a:r>
              <a:rPr lang="en-US" sz="2000" dirty="0" smtClean="0">
                <a:solidFill>
                  <a:schemeClr val="tx1"/>
                </a:solidFill>
                <a:latin typeface="Times New Roman" panose="02020603050405020304" pitchFamily="18" charset="0"/>
                <a:cs typeface="Times New Roman" panose="02020603050405020304" pitchFamily="18" charset="0"/>
              </a:rPr>
              <a:t>Yangon, </a:t>
            </a:r>
            <a:r>
              <a:rPr lang="en-US" sz="2000" dirty="0">
                <a:solidFill>
                  <a:schemeClr val="tx1"/>
                </a:solidFill>
                <a:latin typeface="Times New Roman" panose="02020603050405020304" pitchFamily="18" charset="0"/>
                <a:cs typeface="Times New Roman" panose="02020603050405020304" pitchFamily="18" charset="0"/>
              </a:rPr>
              <a:t>this region should have growing attention of the investment world</a:t>
            </a:r>
            <a:r>
              <a:rPr lang="en-US" sz="2000" dirty="0">
                <a:latin typeface="Times New Roman" panose="02020603050405020304" pitchFamily="18" charset="0"/>
                <a:cs typeface="Times New Roman" panose="02020603050405020304" pitchFamily="18" charset="0"/>
              </a:rPr>
              <a:t>. </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91329" y="4491526"/>
            <a:ext cx="3314725" cy="20341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3819" y="4486220"/>
            <a:ext cx="3385849" cy="20394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Footer Placeholder 7"/>
          <p:cNvSpPr>
            <a:spLocks noGrp="1"/>
          </p:cNvSpPr>
          <p:nvPr>
            <p:ph type="ftr" sz="quarter" idx="11"/>
          </p:nvPr>
        </p:nvSpPr>
        <p:spPr>
          <a:xfrm>
            <a:off x="10011025" y="6530940"/>
            <a:ext cx="2180975" cy="304801"/>
          </a:xfrm>
        </p:spPr>
        <p:txBody>
          <a:bodyPr/>
          <a:lstStyle/>
          <a:p>
            <a:r>
              <a:rPr lang="en-US" smtClean="0"/>
              <a:t>Project for EDGE program</a:t>
            </a:r>
            <a:endParaRPr lang="en-US"/>
          </a:p>
        </p:txBody>
      </p:sp>
      <p:sp>
        <p:nvSpPr>
          <p:cNvPr id="9" name="Slide Number Placeholder 8"/>
          <p:cNvSpPr>
            <a:spLocks noGrp="1"/>
          </p:cNvSpPr>
          <p:nvPr>
            <p:ph type="sldNum" sz="quarter" idx="12"/>
          </p:nvPr>
        </p:nvSpPr>
        <p:spPr/>
        <p:txBody>
          <a:bodyPr/>
          <a:lstStyle/>
          <a:p>
            <a:fld id="{42A51F88-674E-4F3C-989A-CDB7E555FBF4}" type="slidenum">
              <a:rPr lang="en-US" smtClean="0"/>
              <a:t>5</a:t>
            </a:fld>
            <a:endParaRPr lang="en-US"/>
          </a:p>
        </p:txBody>
      </p:sp>
    </p:spTree>
    <p:extLst>
      <p:ext uri="{BB962C8B-B14F-4D97-AF65-F5344CB8AC3E}">
        <p14:creationId xmlns:p14="http://schemas.microsoft.com/office/powerpoint/2010/main" val="3620137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3675" y="1023123"/>
            <a:ext cx="8761413" cy="706964"/>
          </a:xfrm>
        </p:spPr>
        <p:txBody>
          <a:bodyPr/>
          <a:lstStyle/>
          <a:p>
            <a:pPr algn="ctr"/>
            <a:r>
              <a:rPr lang="en-US" sz="4800" b="1" dirty="0" smtClean="0">
                <a:latin typeface="Times New Roman" panose="02020603050405020304" pitchFamily="18" charset="0"/>
                <a:cs typeface="Times New Roman" panose="02020603050405020304" pitchFamily="18" charset="0"/>
              </a:rPr>
              <a:t>Background</a:t>
            </a:r>
            <a:endParaRPr lang="en-US" sz="4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163626" y="2469673"/>
            <a:ext cx="10211510" cy="1746827"/>
          </a:xfrm>
        </p:spPr>
        <p:txBody>
          <a:bodyPr>
            <a:normAutofit/>
          </a:bodyPr>
          <a:lstStyle/>
          <a:p>
            <a:pPr algn="just"/>
            <a:r>
              <a:rPr lang="en-US" sz="2000" dirty="0">
                <a:solidFill>
                  <a:schemeClr val="tx1"/>
                </a:solidFill>
                <a:latin typeface="Times New Roman" panose="02020603050405020304" pitchFamily="18" charset="0"/>
                <a:cs typeface="Times New Roman" panose="02020603050405020304" pitchFamily="18" charset="0"/>
              </a:rPr>
              <a:t>The Bangladesh economy is helped by its big readymade garment (RMG) industry sector, which contributes more than two-thirds of the country’s trade. </a:t>
            </a:r>
            <a:endParaRPr lang="en-US" sz="2000" dirty="0" smtClean="0">
              <a:solidFill>
                <a:schemeClr val="tx1"/>
              </a:solidFill>
              <a:latin typeface="Times New Roman" panose="02020603050405020304" pitchFamily="18" charset="0"/>
              <a:cs typeface="Times New Roman" panose="02020603050405020304" pitchFamily="18" charset="0"/>
            </a:endParaRPr>
          </a:p>
          <a:p>
            <a:pPr algn="just"/>
            <a:r>
              <a:rPr lang="en-US" sz="2000" dirty="0">
                <a:solidFill>
                  <a:schemeClr val="tx1"/>
                </a:solidFill>
                <a:latin typeface="Times New Roman" panose="02020603050405020304" pitchFamily="18" charset="0"/>
                <a:cs typeface="Times New Roman" panose="02020603050405020304" pitchFamily="18" charset="0"/>
              </a:rPr>
              <a:t>This reflects the continued high growth of exports, increased flows of remittances, moderate growth in money supply as well as that of imports.</a:t>
            </a:r>
          </a:p>
        </p:txBody>
      </p:sp>
      <p:sp>
        <p:nvSpPr>
          <p:cNvPr id="7" name="Footer Placeholder 6"/>
          <p:cNvSpPr>
            <a:spLocks noGrp="1"/>
          </p:cNvSpPr>
          <p:nvPr>
            <p:ph type="ftr" sz="quarter" idx="11"/>
          </p:nvPr>
        </p:nvSpPr>
        <p:spPr/>
        <p:txBody>
          <a:bodyPr/>
          <a:lstStyle/>
          <a:p>
            <a:r>
              <a:rPr lang="en-US" smtClean="0"/>
              <a:t>Project for EDGE program</a:t>
            </a:r>
            <a:endParaRPr lang="en-US"/>
          </a:p>
        </p:txBody>
      </p:sp>
      <p:sp>
        <p:nvSpPr>
          <p:cNvPr id="8" name="Slide Number Placeholder 7"/>
          <p:cNvSpPr>
            <a:spLocks noGrp="1"/>
          </p:cNvSpPr>
          <p:nvPr>
            <p:ph type="sldNum" sz="quarter" idx="12"/>
          </p:nvPr>
        </p:nvSpPr>
        <p:spPr/>
        <p:txBody>
          <a:bodyPr/>
          <a:lstStyle/>
          <a:p>
            <a:fld id="{42A51F88-674E-4F3C-989A-CDB7E555FBF4}" type="slidenum">
              <a:rPr lang="en-US" smtClean="0"/>
              <a:t>6</a:t>
            </a:fld>
            <a:endParaRPr lang="en-US"/>
          </a:p>
        </p:txBody>
      </p:sp>
      <p:pic>
        <p:nvPicPr>
          <p:cNvPr id="9" name="Picture 8"/>
          <p:cNvPicPr>
            <a:picLocks noChangeAspect="1"/>
          </p:cNvPicPr>
          <p:nvPr/>
        </p:nvPicPr>
        <p:blipFill>
          <a:blip r:embed="rId2"/>
          <a:stretch>
            <a:fillRect/>
          </a:stretch>
        </p:blipFill>
        <p:spPr>
          <a:xfrm>
            <a:off x="2343357" y="4165849"/>
            <a:ext cx="7242048" cy="2463303"/>
          </a:xfrm>
          <a:prstGeom prst="ellipse">
            <a:avLst/>
          </a:prstGeom>
          <a:ln>
            <a:noFill/>
          </a:ln>
          <a:effectLst>
            <a:softEdge rad="112500"/>
          </a:effectLst>
        </p:spPr>
      </p:pic>
    </p:spTree>
    <p:extLst>
      <p:ext uri="{BB962C8B-B14F-4D97-AF65-F5344CB8AC3E}">
        <p14:creationId xmlns:p14="http://schemas.microsoft.com/office/powerpoint/2010/main" val="15958436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pPr algn="ctr"/>
            <a:r>
              <a:rPr lang="en-US" sz="4800" b="1" dirty="0" smtClean="0">
                <a:latin typeface="Times New Roman" panose="02020603050405020304" pitchFamily="18" charset="0"/>
                <a:cs typeface="Times New Roman" panose="02020603050405020304" pitchFamily="18" charset="0"/>
              </a:rPr>
              <a:t>Objective</a:t>
            </a:r>
            <a:endParaRPr lang="en-US" sz="4800" b="1" dirty="0">
              <a:latin typeface="Times New Roman" panose="02020603050405020304" pitchFamily="18" charset="0"/>
              <a:cs typeface="Times New Roman" panose="02020603050405020304" pitchFamily="18" charset="0"/>
            </a:endParaRPr>
          </a:p>
        </p:txBody>
      </p:sp>
      <p:sp>
        <p:nvSpPr>
          <p:cNvPr id="5" name="Subtitle 4"/>
          <p:cNvSpPr>
            <a:spLocks noGrp="1"/>
          </p:cNvSpPr>
          <p:nvPr>
            <p:ph idx="1"/>
          </p:nvPr>
        </p:nvSpPr>
        <p:spPr>
          <a:xfrm>
            <a:off x="831273" y="3102263"/>
            <a:ext cx="8983086" cy="2314864"/>
          </a:xfrm>
        </p:spPr>
        <p:txBody>
          <a:bodyPr>
            <a:normAutofit/>
          </a:bodyPr>
          <a:lstStyle/>
          <a:p>
            <a:pPr algn="just"/>
            <a:r>
              <a:rPr lang="en-US" sz="2400" dirty="0" smtClean="0">
                <a:solidFill>
                  <a:schemeClr val="tx1"/>
                </a:solidFill>
                <a:latin typeface="Times New Roman" panose="02020603050405020304" pitchFamily="18" charset="0"/>
                <a:cs typeface="Times New Roman" panose="02020603050405020304" pitchFamily="18" charset="0"/>
              </a:rPr>
              <a:t>Identifying barriers and challenges of this sector.</a:t>
            </a:r>
          </a:p>
          <a:p>
            <a:pPr algn="just"/>
            <a:r>
              <a:rPr lang="en-US" sz="2400" dirty="0" smtClean="0">
                <a:solidFill>
                  <a:schemeClr val="tx1"/>
                </a:solidFill>
                <a:latin typeface="Times New Roman" panose="02020603050405020304" pitchFamily="18" charset="0"/>
                <a:cs typeface="Times New Roman" panose="02020603050405020304" pitchFamily="18" charset="0"/>
              </a:rPr>
              <a:t>Analyze future prospects of Garment Industry.</a:t>
            </a:r>
          </a:p>
          <a:p>
            <a:pPr algn="just"/>
            <a:r>
              <a:rPr lang="en-US" sz="2400" dirty="0" smtClean="0">
                <a:solidFill>
                  <a:schemeClr val="tx1"/>
                </a:solidFill>
                <a:latin typeface="Times New Roman" panose="02020603050405020304" pitchFamily="18" charset="0"/>
                <a:cs typeface="Times New Roman" panose="02020603050405020304" pitchFamily="18" charset="0"/>
              </a:rPr>
              <a:t>Identify possible opportunities and threats</a:t>
            </a:r>
          </a:p>
          <a:p>
            <a:pPr algn="just"/>
            <a:r>
              <a:rPr lang="en-US" sz="2400" dirty="0" smtClean="0">
                <a:solidFill>
                  <a:schemeClr val="tx1"/>
                </a:solidFill>
                <a:latin typeface="Times New Roman" panose="02020603050405020304" pitchFamily="18" charset="0"/>
                <a:cs typeface="Times New Roman" panose="02020603050405020304" pitchFamily="18" charset="0"/>
              </a:rPr>
              <a:t> To gather insightful knowledge about the Garment sector of Bangladesh.</a:t>
            </a:r>
          </a:p>
        </p:txBody>
      </p:sp>
      <p:sp>
        <p:nvSpPr>
          <p:cNvPr id="4" name="Footer Placeholder 3"/>
          <p:cNvSpPr>
            <a:spLocks noGrp="1"/>
          </p:cNvSpPr>
          <p:nvPr>
            <p:ph type="ftr" sz="quarter" idx="11"/>
          </p:nvPr>
        </p:nvSpPr>
        <p:spPr/>
        <p:txBody>
          <a:bodyPr/>
          <a:lstStyle/>
          <a:p>
            <a:r>
              <a:rPr lang="en-US" smtClean="0"/>
              <a:t>Project for EDGE program</a:t>
            </a:r>
            <a:endParaRPr lang="en-US"/>
          </a:p>
        </p:txBody>
      </p:sp>
      <p:sp>
        <p:nvSpPr>
          <p:cNvPr id="6" name="Slide Number Placeholder 5"/>
          <p:cNvSpPr>
            <a:spLocks noGrp="1"/>
          </p:cNvSpPr>
          <p:nvPr>
            <p:ph type="sldNum" sz="quarter" idx="12"/>
          </p:nvPr>
        </p:nvSpPr>
        <p:spPr/>
        <p:txBody>
          <a:bodyPr/>
          <a:lstStyle/>
          <a:p>
            <a:fld id="{42A51F88-674E-4F3C-989A-CDB7E555FBF4}" type="slidenum">
              <a:rPr lang="en-US" smtClean="0"/>
              <a:t>7</a:t>
            </a:fld>
            <a:endParaRPr lang="en-US"/>
          </a:p>
        </p:txBody>
      </p:sp>
    </p:spTree>
    <p:extLst>
      <p:ext uri="{BB962C8B-B14F-4D97-AF65-F5344CB8AC3E}">
        <p14:creationId xmlns:p14="http://schemas.microsoft.com/office/powerpoint/2010/main" val="3530933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02423" y="919142"/>
            <a:ext cx="8761413" cy="706964"/>
          </a:xfrm>
        </p:spPr>
        <p:txBody>
          <a:bodyPr/>
          <a:lstStyle/>
          <a:p>
            <a:pPr algn="ctr"/>
            <a:r>
              <a:rPr lang="en-US" sz="4800" b="1" dirty="0" smtClean="0">
                <a:latin typeface="Times New Roman" panose="02020603050405020304" pitchFamily="18" charset="0"/>
                <a:cs typeface="Times New Roman" panose="02020603050405020304" pitchFamily="18" charset="0"/>
              </a:rPr>
              <a:t>Raw Materials</a:t>
            </a:r>
            <a:endParaRPr lang="en-US" sz="4800" b="1" dirty="0">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sz="half" idx="1"/>
          </p:nvPr>
        </p:nvSpPr>
        <p:spPr>
          <a:xfrm>
            <a:off x="1057972" y="3471628"/>
            <a:ext cx="4825158" cy="1680041"/>
          </a:xfrm>
        </p:spPr>
        <p:txBody>
          <a:bodyPr>
            <a:normAutofit/>
          </a:bodyPr>
          <a:lstStyle/>
          <a:p>
            <a:r>
              <a:rPr lang="en-US" sz="2400" dirty="0" smtClean="0">
                <a:solidFill>
                  <a:schemeClr val="tx1"/>
                </a:solidFill>
                <a:latin typeface="Times New Roman" panose="02020603050405020304" pitchFamily="18" charset="0"/>
                <a:cs typeface="Times New Roman" panose="02020603050405020304" pitchFamily="18" charset="0"/>
              </a:rPr>
              <a:t>Fibers</a:t>
            </a:r>
          </a:p>
          <a:p>
            <a:r>
              <a:rPr lang="en-US" sz="2400" dirty="0" smtClean="0">
                <a:solidFill>
                  <a:schemeClr val="tx1"/>
                </a:solidFill>
                <a:latin typeface="Times New Roman" panose="02020603050405020304" pitchFamily="18" charset="0"/>
                <a:cs typeface="Times New Roman" panose="02020603050405020304" pitchFamily="18" charset="0"/>
              </a:rPr>
              <a:t>Dyes</a:t>
            </a:r>
          </a:p>
          <a:p>
            <a:r>
              <a:rPr lang="en-US" sz="2400" dirty="0" smtClean="0">
                <a:solidFill>
                  <a:schemeClr val="tx1"/>
                </a:solidFill>
                <a:latin typeface="Times New Roman" panose="02020603050405020304" pitchFamily="18" charset="0"/>
                <a:cs typeface="Times New Roman" panose="02020603050405020304" pitchFamily="18" charset="0"/>
              </a:rPr>
              <a:t>Chemicals</a:t>
            </a:r>
            <a:endParaRPr lang="en-US" sz="2400" dirty="0">
              <a:solidFill>
                <a:schemeClr val="tx1"/>
              </a:solidFill>
              <a:latin typeface="Times New Roman" panose="02020603050405020304" pitchFamily="18" charset="0"/>
              <a:cs typeface="Times New Roman" panose="02020603050405020304" pitchFamily="18" charset="0"/>
            </a:endParaRPr>
          </a:p>
        </p:txBody>
      </p:sp>
      <p:pic>
        <p:nvPicPr>
          <p:cNvPr id="7" name="Content Placeholder 6"/>
          <p:cNvPicPr>
            <a:picLocks noGrp="1" noChangeAspect="1"/>
          </p:cNvPicPr>
          <p:nvPr>
            <p:ph sz="half" idx="2"/>
          </p:nvPr>
        </p:nvPicPr>
        <p:blipFill>
          <a:blip r:embed="rId2"/>
          <a:stretch>
            <a:fillRect/>
          </a:stretch>
        </p:blipFill>
        <p:spPr>
          <a:xfrm>
            <a:off x="6208713" y="2612913"/>
            <a:ext cx="4824412" cy="3397473"/>
          </a:xfrm>
          <a:prstGeom prst="rect">
            <a:avLst/>
          </a:prstGeom>
          <a:ln>
            <a:noFill/>
          </a:ln>
          <a:effectLst>
            <a:outerShdw blurRad="190500" algn="tl" rotWithShape="0">
              <a:srgbClr val="000000">
                <a:alpha val="70000"/>
              </a:srgbClr>
            </a:outerShdw>
          </a:effectLst>
        </p:spPr>
      </p:pic>
      <p:sp>
        <p:nvSpPr>
          <p:cNvPr id="6" name="Footer Placeholder 5"/>
          <p:cNvSpPr>
            <a:spLocks noGrp="1"/>
          </p:cNvSpPr>
          <p:nvPr>
            <p:ph type="ftr" sz="quarter" idx="11"/>
          </p:nvPr>
        </p:nvSpPr>
        <p:spPr/>
        <p:txBody>
          <a:bodyPr/>
          <a:lstStyle/>
          <a:p>
            <a:r>
              <a:rPr lang="en-US" smtClean="0"/>
              <a:t>Project for EDGE program</a:t>
            </a:r>
            <a:endParaRPr lang="en-US"/>
          </a:p>
        </p:txBody>
      </p:sp>
      <p:sp>
        <p:nvSpPr>
          <p:cNvPr id="8" name="Slide Number Placeholder 7"/>
          <p:cNvSpPr>
            <a:spLocks noGrp="1"/>
          </p:cNvSpPr>
          <p:nvPr>
            <p:ph type="sldNum" sz="quarter" idx="12"/>
          </p:nvPr>
        </p:nvSpPr>
        <p:spPr/>
        <p:txBody>
          <a:bodyPr/>
          <a:lstStyle/>
          <a:p>
            <a:fld id="{42A51F88-674E-4F3C-989A-CDB7E555FBF4}" type="slidenum">
              <a:rPr lang="en-US" smtClean="0"/>
              <a:t>8</a:t>
            </a:fld>
            <a:endParaRPr lang="en-US"/>
          </a:p>
        </p:txBody>
      </p:sp>
    </p:spTree>
    <p:extLst>
      <p:ext uri="{BB962C8B-B14F-4D97-AF65-F5344CB8AC3E}">
        <p14:creationId xmlns:p14="http://schemas.microsoft.com/office/powerpoint/2010/main" val="3367126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7656" y="973668"/>
            <a:ext cx="8761413" cy="706964"/>
          </a:xfrm>
        </p:spPr>
        <p:txBody>
          <a:bodyPr/>
          <a:lstStyle/>
          <a:p>
            <a:pPr algn="ctr"/>
            <a:r>
              <a:rPr lang="en-US" sz="4800" b="1" dirty="0" smtClean="0">
                <a:latin typeface="Times New Roman" panose="02020603050405020304" pitchFamily="18" charset="0"/>
                <a:cs typeface="Times New Roman" panose="02020603050405020304" pitchFamily="18" charset="0"/>
              </a:rPr>
              <a:t>Mission</a:t>
            </a:r>
            <a:endParaRPr lang="en-US" sz="4800" b="1" dirty="0">
              <a:latin typeface="Times New Roman" panose="02020603050405020304" pitchFamily="18" charset="0"/>
              <a:cs typeface="Times New Roman" panose="02020603050405020304" pitchFamily="18" charset="0"/>
            </a:endParaRPr>
          </a:p>
        </p:txBody>
      </p:sp>
      <p:sp>
        <p:nvSpPr>
          <p:cNvPr id="6" name="Content Placeholder 5"/>
          <p:cNvSpPr>
            <a:spLocks noGrp="1"/>
          </p:cNvSpPr>
          <p:nvPr>
            <p:ph sz="half" idx="1"/>
          </p:nvPr>
        </p:nvSpPr>
        <p:spPr>
          <a:xfrm>
            <a:off x="1064800" y="2931886"/>
            <a:ext cx="5118285" cy="3087914"/>
          </a:xfrm>
        </p:spPr>
        <p:txBody>
          <a:bodyPr>
            <a:normAutofit fontScale="32500" lnSpcReduction="20000"/>
          </a:bodyPr>
          <a:lstStyle/>
          <a:p>
            <a:pPr lvl="0" algn="just"/>
            <a:r>
              <a:rPr lang="en-US" sz="6000" dirty="0">
                <a:solidFill>
                  <a:schemeClr val="tx1"/>
                </a:solidFill>
                <a:latin typeface="Times New Roman" panose="02020603050405020304" pitchFamily="18" charset="0"/>
                <a:cs typeface="Times New Roman" panose="02020603050405020304" pitchFamily="18" charset="0"/>
              </a:rPr>
              <a:t>To advance knowledge and pushing the boundaries in fashion, textiles and design.</a:t>
            </a:r>
          </a:p>
          <a:p>
            <a:pPr lvl="0" algn="just"/>
            <a:r>
              <a:rPr lang="en-US" sz="6000" dirty="0">
                <a:solidFill>
                  <a:schemeClr val="tx1"/>
                </a:solidFill>
                <a:latin typeface="Times New Roman" panose="02020603050405020304" pitchFamily="18" charset="0"/>
                <a:cs typeface="Times New Roman" panose="02020603050405020304" pitchFamily="18" charset="0"/>
              </a:rPr>
              <a:t>To support and collaborate with fashion, textiles and design industry to achieve a sustainable progress.</a:t>
            </a:r>
          </a:p>
          <a:p>
            <a:pPr lvl="0" algn="just"/>
            <a:r>
              <a:rPr lang="en-US" sz="6000" dirty="0">
                <a:solidFill>
                  <a:schemeClr val="tx1"/>
                </a:solidFill>
                <a:latin typeface="Times New Roman" panose="02020603050405020304" pitchFamily="18" charset="0"/>
                <a:cs typeface="Times New Roman" panose="02020603050405020304" pitchFamily="18" charset="0"/>
              </a:rPr>
              <a:t>Be a market leader in the field of value retailing.</a:t>
            </a:r>
          </a:p>
          <a:p>
            <a:pPr lvl="0" algn="just"/>
            <a:r>
              <a:rPr lang="en-US" sz="6000" dirty="0">
                <a:solidFill>
                  <a:schemeClr val="tx1"/>
                </a:solidFill>
                <a:latin typeface="Times New Roman" panose="02020603050405020304" pitchFamily="18" charset="0"/>
                <a:cs typeface="Times New Roman" panose="02020603050405020304" pitchFamily="18" charset="0"/>
              </a:rPr>
              <a:t>Provide fashionable products at affordable prices.</a:t>
            </a:r>
          </a:p>
          <a:p>
            <a:pPr algn="just"/>
            <a:endParaRPr lang="en-US" dirty="0"/>
          </a:p>
        </p:txBody>
      </p:sp>
      <p:pic>
        <p:nvPicPr>
          <p:cNvPr id="3" name="Content Placeholder 2"/>
          <p:cNvPicPr>
            <a:picLocks noGrp="1" noChangeAspect="1"/>
          </p:cNvPicPr>
          <p:nvPr>
            <p:ph sz="half" idx="2"/>
          </p:nvPr>
        </p:nvPicPr>
        <p:blipFill>
          <a:blip r:embed="rId2"/>
          <a:stretch>
            <a:fillRect/>
          </a:stretch>
        </p:blipFill>
        <p:spPr>
          <a:xfrm>
            <a:off x="7049928" y="2603500"/>
            <a:ext cx="3849719" cy="3416300"/>
          </a:xfrm>
          <a:prstGeom prst="rect">
            <a:avLst/>
          </a:prstGeom>
        </p:spPr>
      </p:pic>
      <p:sp>
        <p:nvSpPr>
          <p:cNvPr id="7" name="Footer Placeholder 6"/>
          <p:cNvSpPr>
            <a:spLocks noGrp="1"/>
          </p:cNvSpPr>
          <p:nvPr>
            <p:ph type="ftr" sz="quarter" idx="11"/>
          </p:nvPr>
        </p:nvSpPr>
        <p:spPr/>
        <p:txBody>
          <a:bodyPr/>
          <a:lstStyle/>
          <a:p>
            <a:r>
              <a:rPr lang="en-US" smtClean="0"/>
              <a:t>Project for EDGE program</a:t>
            </a:r>
            <a:endParaRPr lang="en-US"/>
          </a:p>
        </p:txBody>
      </p:sp>
      <p:sp>
        <p:nvSpPr>
          <p:cNvPr id="8" name="Slide Number Placeholder 7"/>
          <p:cNvSpPr>
            <a:spLocks noGrp="1"/>
          </p:cNvSpPr>
          <p:nvPr>
            <p:ph type="sldNum" sz="quarter" idx="12"/>
          </p:nvPr>
        </p:nvSpPr>
        <p:spPr/>
        <p:txBody>
          <a:bodyPr/>
          <a:lstStyle/>
          <a:p>
            <a:fld id="{42A51F88-674E-4F3C-989A-CDB7E555FBF4}" type="slidenum">
              <a:rPr lang="en-US" smtClean="0"/>
              <a:t>9</a:t>
            </a:fld>
            <a:endParaRPr lang="en-US"/>
          </a:p>
        </p:txBody>
      </p:sp>
    </p:spTree>
    <p:extLst>
      <p:ext uri="{BB962C8B-B14F-4D97-AF65-F5344CB8AC3E}">
        <p14:creationId xmlns:p14="http://schemas.microsoft.com/office/powerpoint/2010/main" val="101401537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Ion Boardroom</Template>
  <TotalTime>1007</TotalTime>
  <Words>671</Words>
  <Application>Microsoft Office PowerPoint</Application>
  <PresentationFormat>Widescreen</PresentationFormat>
  <Paragraphs>208</Paragraphs>
  <Slides>20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Algerian</vt:lpstr>
      <vt:lpstr>Arial</vt:lpstr>
      <vt:lpstr>Calibri</vt:lpstr>
      <vt:lpstr>Century Gothic</vt:lpstr>
      <vt:lpstr>Matura MT Script Capitals</vt:lpstr>
      <vt:lpstr>Times New Roman</vt:lpstr>
      <vt:lpstr>Wingdings</vt:lpstr>
      <vt:lpstr>Wingdings 3</vt:lpstr>
      <vt:lpstr>Ion Boardroom</vt:lpstr>
      <vt:lpstr>Welcome to My Presentation</vt:lpstr>
      <vt:lpstr>Supervised By:  MD. Mahbub-E-Noor Assistant Professor, Department of Computer Science  &amp; Engineering, University of Barishal </vt:lpstr>
      <vt:lpstr> TOPIC:  GARMENT INDUSTRY OF  BANGLADESH</vt:lpstr>
      <vt:lpstr>Contents to be covered</vt:lpstr>
      <vt:lpstr>Introduction</vt:lpstr>
      <vt:lpstr>Background</vt:lpstr>
      <vt:lpstr>Objective</vt:lpstr>
      <vt:lpstr>Raw Materials</vt:lpstr>
      <vt:lpstr>Mission</vt:lpstr>
      <vt:lpstr>Observed Data</vt:lpstr>
      <vt:lpstr>Data Representation</vt:lpstr>
      <vt:lpstr>                Data Representation</vt:lpstr>
      <vt:lpstr>           Process Flow:  </vt:lpstr>
      <vt:lpstr>Market Potential</vt:lpstr>
      <vt:lpstr>Capacity Utilization</vt:lpstr>
      <vt:lpstr>Motive Power Required</vt:lpstr>
      <vt:lpstr>Ideas behind Smart Factory</vt:lpstr>
      <vt:lpstr>  Advantages  &amp; Disadvantages</vt:lpstr>
      <vt:lpstr>Conclusion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My Presentation</dc:title>
  <dc:creator>Samima</dc:creator>
  <cp:lastModifiedBy>Shirin</cp:lastModifiedBy>
  <cp:revision>101</cp:revision>
  <dcterms:created xsi:type="dcterms:W3CDTF">2025-01-29T05:22:27Z</dcterms:created>
  <dcterms:modified xsi:type="dcterms:W3CDTF">2025-02-17T05:14:50Z</dcterms:modified>
</cp:coreProperties>
</file>